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88" r:id="rId4"/>
    <p:sldId id="258" r:id="rId5"/>
    <p:sldId id="271" r:id="rId6"/>
    <p:sldId id="274" r:id="rId7"/>
    <p:sldId id="272" r:id="rId8"/>
    <p:sldId id="260" r:id="rId9"/>
    <p:sldId id="278" r:id="rId10"/>
    <p:sldId id="277" r:id="rId11"/>
    <p:sldId id="276" r:id="rId12"/>
    <p:sldId id="275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61" r:id="rId22"/>
    <p:sldId id="262" r:id="rId23"/>
    <p:sldId id="270" r:id="rId24"/>
    <p:sldId id="279" r:id="rId25"/>
    <p:sldId id="263" r:id="rId26"/>
    <p:sldId id="264" r:id="rId27"/>
    <p:sldId id="266" r:id="rId28"/>
    <p:sldId id="265" r:id="rId29"/>
    <p:sldId id="267" r:id="rId30"/>
    <p:sldId id="268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108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ndy Hinders" userId="d4dcf65ff90cbaa3" providerId="LiveId" clId="{4451C1FB-EFE1-404A-AC7E-2E56A3743505}"/>
    <pc:docChg chg="undo custSel addSld delSld modSld">
      <pc:chgData name="Randy Hinders" userId="d4dcf65ff90cbaa3" providerId="LiveId" clId="{4451C1FB-EFE1-404A-AC7E-2E56A3743505}" dt="2026-09-14T19:09:51.868" v="199" actId="20577"/>
      <pc:docMkLst>
        <pc:docMk/>
      </pc:docMkLst>
      <pc:sldChg chg="addSp delSp modSp mod">
        <pc:chgData name="Randy Hinders" userId="d4dcf65ff90cbaa3" providerId="LiveId" clId="{4451C1FB-EFE1-404A-AC7E-2E56A3743505}" dt="2026-09-02T01:38:46.932" v="65" actId="34807"/>
        <pc:sldMkLst>
          <pc:docMk/>
          <pc:sldMk cId="0" sldId="256"/>
        </pc:sldMkLst>
        <pc:picChg chg="add mod modCrop">
          <ac:chgData name="Randy Hinders" userId="d4dcf65ff90cbaa3" providerId="LiveId" clId="{4451C1FB-EFE1-404A-AC7E-2E56A3743505}" dt="2026-09-02T01:38:46.932" v="65" actId="34807"/>
          <ac:picMkLst>
            <pc:docMk/>
            <pc:sldMk cId="0" sldId="256"/>
            <ac:picMk id="36" creationId="{264DC692-1E1E-9C0B-F5C7-0467ADCAD010}"/>
          </ac:picMkLst>
        </pc:picChg>
      </pc:sldChg>
      <pc:sldChg chg="modSp mod">
        <pc:chgData name="Randy Hinders" userId="d4dcf65ff90cbaa3" providerId="LiveId" clId="{4451C1FB-EFE1-404A-AC7E-2E56A3743505}" dt="2026-09-14T19:09:51.868" v="199" actId="20577"/>
        <pc:sldMkLst>
          <pc:docMk/>
          <pc:sldMk cId="0" sldId="257"/>
        </pc:sldMkLst>
        <pc:spChg chg="mod">
          <ac:chgData name="Randy Hinders" userId="d4dcf65ff90cbaa3" providerId="LiveId" clId="{4451C1FB-EFE1-404A-AC7E-2E56A3743505}" dt="2026-09-14T19:09:51.868" v="199" actId="20577"/>
          <ac:spMkLst>
            <pc:docMk/>
            <pc:sldMk cId="0" sldId="257"/>
            <ac:spMk id="4" creationId="{00000000-0000-0000-0000-000000000000}"/>
          </ac:spMkLst>
        </pc:spChg>
      </pc:sldChg>
      <pc:sldChg chg="delSp add del mod">
        <pc:chgData name="Randy Hinders" userId="d4dcf65ff90cbaa3" providerId="LiveId" clId="{4451C1FB-EFE1-404A-AC7E-2E56A3743505}" dt="2026-09-14T00:31:21.496" v="113" actId="478"/>
        <pc:sldMkLst>
          <pc:docMk/>
          <pc:sldMk cId="0" sldId="260"/>
        </pc:sldMkLst>
        <pc:spChg chg="del">
          <ac:chgData name="Randy Hinders" userId="d4dcf65ff90cbaa3" providerId="LiveId" clId="{4451C1FB-EFE1-404A-AC7E-2E56A3743505}" dt="2026-09-14T00:31:21.496" v="113" actId="478"/>
          <ac:spMkLst>
            <pc:docMk/>
            <pc:sldMk cId="0" sldId="260"/>
            <ac:spMk id="8" creationId="{00000000-0000-0000-0000-000000000000}"/>
          </ac:spMkLst>
        </pc:spChg>
        <pc:spChg chg="del">
          <ac:chgData name="Randy Hinders" userId="d4dcf65ff90cbaa3" providerId="LiveId" clId="{4451C1FB-EFE1-404A-AC7E-2E56A3743505}" dt="2026-09-14T00:31:21.496" v="113" actId="478"/>
          <ac:spMkLst>
            <pc:docMk/>
            <pc:sldMk cId="0" sldId="260"/>
            <ac:spMk id="9" creationId="{00000000-0000-0000-0000-000000000000}"/>
          </ac:spMkLst>
        </pc:spChg>
        <pc:spChg chg="del">
          <ac:chgData name="Randy Hinders" userId="d4dcf65ff90cbaa3" providerId="LiveId" clId="{4451C1FB-EFE1-404A-AC7E-2E56A3743505}" dt="2026-09-14T00:31:21.496" v="113" actId="478"/>
          <ac:spMkLst>
            <pc:docMk/>
            <pc:sldMk cId="0" sldId="260"/>
            <ac:spMk id="10" creationId="{00000000-0000-0000-0000-000000000000}"/>
          </ac:spMkLst>
        </pc:spChg>
        <pc:spChg chg="del">
          <ac:chgData name="Randy Hinders" userId="d4dcf65ff90cbaa3" providerId="LiveId" clId="{4451C1FB-EFE1-404A-AC7E-2E56A3743505}" dt="2026-09-14T00:31:21.496" v="113" actId="478"/>
          <ac:spMkLst>
            <pc:docMk/>
            <pc:sldMk cId="0" sldId="260"/>
            <ac:spMk id="11" creationId="{00000000-0000-0000-0000-000000000000}"/>
          </ac:spMkLst>
        </pc:spChg>
        <pc:spChg chg="del">
          <ac:chgData name="Randy Hinders" userId="d4dcf65ff90cbaa3" providerId="LiveId" clId="{4451C1FB-EFE1-404A-AC7E-2E56A3743505}" dt="2026-09-14T00:31:21.496" v="113" actId="478"/>
          <ac:spMkLst>
            <pc:docMk/>
            <pc:sldMk cId="0" sldId="260"/>
            <ac:spMk id="12" creationId="{00000000-0000-0000-0000-000000000000}"/>
          </ac:spMkLst>
        </pc:spChg>
        <pc:spChg chg="del">
          <ac:chgData name="Randy Hinders" userId="d4dcf65ff90cbaa3" providerId="LiveId" clId="{4451C1FB-EFE1-404A-AC7E-2E56A3743505}" dt="2026-09-14T00:31:03.271" v="111" actId="478"/>
          <ac:spMkLst>
            <pc:docMk/>
            <pc:sldMk cId="0" sldId="260"/>
            <ac:spMk id="13" creationId="{00000000-0000-0000-0000-000000000000}"/>
          </ac:spMkLst>
        </pc:spChg>
        <pc:spChg chg="del">
          <ac:chgData name="Randy Hinders" userId="d4dcf65ff90cbaa3" providerId="LiveId" clId="{4451C1FB-EFE1-404A-AC7E-2E56A3743505}" dt="2026-09-14T00:31:03.271" v="111" actId="478"/>
          <ac:spMkLst>
            <pc:docMk/>
            <pc:sldMk cId="0" sldId="260"/>
            <ac:spMk id="14" creationId="{00000000-0000-0000-0000-000000000000}"/>
          </ac:spMkLst>
        </pc:spChg>
        <pc:spChg chg="del">
          <ac:chgData name="Randy Hinders" userId="d4dcf65ff90cbaa3" providerId="LiveId" clId="{4451C1FB-EFE1-404A-AC7E-2E56A3743505}" dt="2026-09-14T00:31:03.271" v="111" actId="478"/>
          <ac:spMkLst>
            <pc:docMk/>
            <pc:sldMk cId="0" sldId="260"/>
            <ac:spMk id="15" creationId="{00000000-0000-0000-0000-000000000000}"/>
          </ac:spMkLst>
        </pc:spChg>
        <pc:spChg chg="del">
          <ac:chgData name="Randy Hinders" userId="d4dcf65ff90cbaa3" providerId="LiveId" clId="{4451C1FB-EFE1-404A-AC7E-2E56A3743505}" dt="2026-09-14T00:31:03.271" v="111" actId="478"/>
          <ac:spMkLst>
            <pc:docMk/>
            <pc:sldMk cId="0" sldId="260"/>
            <ac:spMk id="16" creationId="{00000000-0000-0000-0000-000000000000}"/>
          </ac:spMkLst>
        </pc:spChg>
        <pc:spChg chg="del">
          <ac:chgData name="Randy Hinders" userId="d4dcf65ff90cbaa3" providerId="LiveId" clId="{4451C1FB-EFE1-404A-AC7E-2E56A3743505}" dt="2026-09-14T00:31:03.271" v="111" actId="478"/>
          <ac:spMkLst>
            <pc:docMk/>
            <pc:sldMk cId="0" sldId="260"/>
            <ac:spMk id="17" creationId="{00000000-0000-0000-0000-000000000000}"/>
          </ac:spMkLst>
        </pc:spChg>
        <pc:spChg chg="del">
          <ac:chgData name="Randy Hinders" userId="d4dcf65ff90cbaa3" providerId="LiveId" clId="{4451C1FB-EFE1-404A-AC7E-2E56A3743505}" dt="2026-09-14T00:30:46.474" v="109" actId="478"/>
          <ac:spMkLst>
            <pc:docMk/>
            <pc:sldMk cId="0" sldId="260"/>
            <ac:spMk id="18" creationId="{00000000-0000-0000-0000-000000000000}"/>
          </ac:spMkLst>
        </pc:spChg>
        <pc:spChg chg="del">
          <ac:chgData name="Randy Hinders" userId="d4dcf65ff90cbaa3" providerId="LiveId" clId="{4451C1FB-EFE1-404A-AC7E-2E56A3743505}" dt="2026-09-14T00:30:46.474" v="109" actId="478"/>
          <ac:spMkLst>
            <pc:docMk/>
            <pc:sldMk cId="0" sldId="260"/>
            <ac:spMk id="19" creationId="{00000000-0000-0000-0000-000000000000}"/>
          </ac:spMkLst>
        </pc:spChg>
        <pc:spChg chg="del">
          <ac:chgData name="Randy Hinders" userId="d4dcf65ff90cbaa3" providerId="LiveId" clId="{4451C1FB-EFE1-404A-AC7E-2E56A3743505}" dt="2026-09-14T00:30:46.474" v="109" actId="478"/>
          <ac:spMkLst>
            <pc:docMk/>
            <pc:sldMk cId="0" sldId="260"/>
            <ac:spMk id="20" creationId="{00000000-0000-0000-0000-000000000000}"/>
          </ac:spMkLst>
        </pc:spChg>
        <pc:spChg chg="del">
          <ac:chgData name="Randy Hinders" userId="d4dcf65ff90cbaa3" providerId="LiveId" clId="{4451C1FB-EFE1-404A-AC7E-2E56A3743505}" dt="2026-09-14T00:30:46.474" v="109" actId="478"/>
          <ac:spMkLst>
            <pc:docMk/>
            <pc:sldMk cId="0" sldId="260"/>
            <ac:spMk id="21" creationId="{00000000-0000-0000-0000-000000000000}"/>
          </ac:spMkLst>
        </pc:spChg>
        <pc:spChg chg="del">
          <ac:chgData name="Randy Hinders" userId="d4dcf65ff90cbaa3" providerId="LiveId" clId="{4451C1FB-EFE1-404A-AC7E-2E56A3743505}" dt="2026-09-14T00:30:46.474" v="109" actId="478"/>
          <ac:spMkLst>
            <pc:docMk/>
            <pc:sldMk cId="0" sldId="260"/>
            <ac:spMk id="22" creationId="{00000000-0000-0000-0000-000000000000}"/>
          </ac:spMkLst>
        </pc:spChg>
        <pc:spChg chg="del">
          <ac:chgData name="Randy Hinders" userId="d4dcf65ff90cbaa3" providerId="LiveId" clId="{4451C1FB-EFE1-404A-AC7E-2E56A3743505}" dt="2026-09-14T00:30:26.122" v="106" actId="478"/>
          <ac:spMkLst>
            <pc:docMk/>
            <pc:sldMk cId="0" sldId="260"/>
            <ac:spMk id="23" creationId="{00000000-0000-0000-0000-000000000000}"/>
          </ac:spMkLst>
        </pc:spChg>
        <pc:spChg chg="del">
          <ac:chgData name="Randy Hinders" userId="d4dcf65ff90cbaa3" providerId="LiveId" clId="{4451C1FB-EFE1-404A-AC7E-2E56A3743505}" dt="2026-09-14T00:30:30.254" v="107" actId="478"/>
          <ac:spMkLst>
            <pc:docMk/>
            <pc:sldMk cId="0" sldId="260"/>
            <ac:spMk id="24" creationId="{00000000-0000-0000-0000-000000000000}"/>
          </ac:spMkLst>
        </pc:spChg>
        <pc:spChg chg="del">
          <ac:chgData name="Randy Hinders" userId="d4dcf65ff90cbaa3" providerId="LiveId" clId="{4451C1FB-EFE1-404A-AC7E-2E56A3743505}" dt="2026-09-14T00:30:26.122" v="106" actId="478"/>
          <ac:spMkLst>
            <pc:docMk/>
            <pc:sldMk cId="0" sldId="260"/>
            <ac:spMk id="25" creationId="{00000000-0000-0000-0000-000000000000}"/>
          </ac:spMkLst>
        </pc:spChg>
        <pc:spChg chg="del">
          <ac:chgData name="Randy Hinders" userId="d4dcf65ff90cbaa3" providerId="LiveId" clId="{4451C1FB-EFE1-404A-AC7E-2E56A3743505}" dt="2026-09-14T00:30:26.122" v="106" actId="478"/>
          <ac:spMkLst>
            <pc:docMk/>
            <pc:sldMk cId="0" sldId="260"/>
            <ac:spMk id="26" creationId="{00000000-0000-0000-0000-000000000000}"/>
          </ac:spMkLst>
        </pc:spChg>
        <pc:spChg chg="del">
          <ac:chgData name="Randy Hinders" userId="d4dcf65ff90cbaa3" providerId="LiveId" clId="{4451C1FB-EFE1-404A-AC7E-2E56A3743505}" dt="2026-09-14T00:30:26.122" v="106" actId="478"/>
          <ac:spMkLst>
            <pc:docMk/>
            <pc:sldMk cId="0" sldId="260"/>
            <ac:spMk id="27" creationId="{00000000-0000-0000-0000-000000000000}"/>
          </ac:spMkLst>
        </pc:spChg>
      </pc:sldChg>
      <pc:sldChg chg="delSp mod">
        <pc:chgData name="Randy Hinders" userId="d4dcf65ff90cbaa3" providerId="LiveId" clId="{4451C1FB-EFE1-404A-AC7E-2E56A3743505}" dt="2026-09-14T00:32:16.419" v="115" actId="478"/>
        <pc:sldMkLst>
          <pc:docMk/>
          <pc:sldMk cId="0" sldId="262"/>
        </pc:sldMkLst>
        <pc:spChg chg="del">
          <ac:chgData name="Randy Hinders" userId="d4dcf65ff90cbaa3" providerId="LiveId" clId="{4451C1FB-EFE1-404A-AC7E-2E56A3743505}" dt="2026-09-14T00:32:16.419" v="115" actId="478"/>
          <ac:spMkLst>
            <pc:docMk/>
            <pc:sldMk cId="0" sldId="262"/>
            <ac:spMk id="11" creationId="{00000000-0000-0000-0000-000000000000}"/>
          </ac:spMkLst>
        </pc:spChg>
        <pc:spChg chg="del">
          <ac:chgData name="Randy Hinders" userId="d4dcf65ff90cbaa3" providerId="LiveId" clId="{4451C1FB-EFE1-404A-AC7E-2E56A3743505}" dt="2026-09-14T00:32:16.419" v="115" actId="478"/>
          <ac:spMkLst>
            <pc:docMk/>
            <pc:sldMk cId="0" sldId="262"/>
            <ac:spMk id="12" creationId="{00000000-0000-0000-0000-000000000000}"/>
          </ac:spMkLst>
        </pc:spChg>
      </pc:sldChg>
      <pc:sldChg chg="modSp mod">
        <pc:chgData name="Randy Hinders" userId="d4dcf65ff90cbaa3" providerId="LiveId" clId="{4451C1FB-EFE1-404A-AC7E-2E56A3743505}" dt="2026-09-02T00:54:43.737" v="6" actId="2710"/>
        <pc:sldMkLst>
          <pc:docMk/>
          <pc:sldMk cId="0" sldId="265"/>
        </pc:sldMkLst>
        <pc:spChg chg="mod">
          <ac:chgData name="Randy Hinders" userId="d4dcf65ff90cbaa3" providerId="LiveId" clId="{4451C1FB-EFE1-404A-AC7E-2E56A3743505}" dt="2026-09-02T00:54:43.737" v="6" actId="2710"/>
          <ac:spMkLst>
            <pc:docMk/>
            <pc:sldMk cId="0" sldId="265"/>
            <ac:spMk id="4" creationId="{00000000-0000-0000-0000-000000000000}"/>
          </ac:spMkLst>
        </pc:spChg>
      </pc:sldChg>
      <pc:sldChg chg="modSp mod">
        <pc:chgData name="Randy Hinders" userId="d4dcf65ff90cbaa3" providerId="LiveId" clId="{4451C1FB-EFE1-404A-AC7E-2E56A3743505}" dt="2026-09-02T01:40:13.461" v="72" actId="20577"/>
        <pc:sldMkLst>
          <pc:docMk/>
          <pc:sldMk cId="0" sldId="268"/>
        </pc:sldMkLst>
        <pc:spChg chg="mod">
          <ac:chgData name="Randy Hinders" userId="d4dcf65ff90cbaa3" providerId="LiveId" clId="{4451C1FB-EFE1-404A-AC7E-2E56A3743505}" dt="2026-09-02T01:40:13.461" v="72" actId="20577"/>
          <ac:spMkLst>
            <pc:docMk/>
            <pc:sldMk cId="0" sldId="268"/>
            <ac:spMk id="8" creationId="{00000000-0000-0000-0000-000000000000}"/>
          </ac:spMkLst>
        </pc:spChg>
      </pc:sldChg>
      <pc:sldChg chg="delSp modSp add del mod">
        <pc:chgData name="Randy Hinders" userId="d4dcf65ff90cbaa3" providerId="LiveId" clId="{4451C1FB-EFE1-404A-AC7E-2E56A3743505}" dt="2026-09-14T00:27:11.372" v="94" actId="2696"/>
        <pc:sldMkLst>
          <pc:docMk/>
          <pc:sldMk cId="3137134525" sldId="269"/>
        </pc:sldMkLst>
        <pc:spChg chg="mod">
          <ac:chgData name="Randy Hinders" userId="d4dcf65ff90cbaa3" providerId="LiveId" clId="{4451C1FB-EFE1-404A-AC7E-2E56A3743505}" dt="2026-09-14T00:25:02.338" v="93" actId="1076"/>
          <ac:spMkLst>
            <pc:docMk/>
            <pc:sldMk cId="3137134525" sldId="269"/>
            <ac:spMk id="8" creationId="{6F026DE9-0FF1-A4C9-CF1E-9CDA6570E31D}"/>
          </ac:spMkLst>
        </pc:spChg>
      </pc:sldChg>
      <pc:sldChg chg="delSp add mod">
        <pc:chgData name="Randy Hinders" userId="d4dcf65ff90cbaa3" providerId="LiveId" clId="{4451C1FB-EFE1-404A-AC7E-2E56A3743505}" dt="2026-09-14T00:32:24.441" v="116" actId="478"/>
        <pc:sldMkLst>
          <pc:docMk/>
          <pc:sldMk cId="614856525" sldId="270"/>
        </pc:sldMkLst>
        <pc:spChg chg="del">
          <ac:chgData name="Randy Hinders" userId="d4dcf65ff90cbaa3" providerId="LiveId" clId="{4451C1FB-EFE1-404A-AC7E-2E56A3743505}" dt="2026-09-14T00:32:24.441" v="116" actId="478"/>
          <ac:spMkLst>
            <pc:docMk/>
            <pc:sldMk cId="614856525" sldId="270"/>
            <ac:spMk id="11" creationId="{67F19953-1E47-46D2-3846-61227520F6F0}"/>
          </ac:spMkLst>
        </pc:spChg>
        <pc:spChg chg="del">
          <ac:chgData name="Randy Hinders" userId="d4dcf65ff90cbaa3" providerId="LiveId" clId="{4451C1FB-EFE1-404A-AC7E-2E56A3743505}" dt="2026-09-14T00:32:24.441" v="116" actId="478"/>
          <ac:spMkLst>
            <pc:docMk/>
            <pc:sldMk cId="614856525" sldId="270"/>
            <ac:spMk id="12" creationId="{39A6EEE8-3829-E9AE-13DA-060F389E4F19}"/>
          </ac:spMkLst>
        </pc:spChg>
      </pc:sldChg>
      <pc:sldChg chg="delSp modSp add mod">
        <pc:chgData name="Randy Hinders" userId="d4dcf65ff90cbaa3" providerId="LiveId" clId="{4451C1FB-EFE1-404A-AC7E-2E56A3743505}" dt="2026-09-14T00:28:05.752" v="102" actId="478"/>
        <pc:sldMkLst>
          <pc:docMk/>
          <pc:sldMk cId="2421955841" sldId="271"/>
        </pc:sldMkLst>
        <pc:spChg chg="mod">
          <ac:chgData name="Randy Hinders" userId="d4dcf65ff90cbaa3" providerId="LiveId" clId="{4451C1FB-EFE1-404A-AC7E-2E56A3743505}" dt="2026-09-14T00:24:32.466" v="90" actId="14100"/>
          <ac:spMkLst>
            <pc:docMk/>
            <pc:sldMk cId="2421955841" sldId="271"/>
            <ac:spMk id="8" creationId="{3B9A859F-44E6-FED3-83A3-8FEA8B089789}"/>
          </ac:spMkLst>
        </pc:spChg>
        <pc:spChg chg="del">
          <ac:chgData name="Randy Hinders" userId="d4dcf65ff90cbaa3" providerId="LiveId" clId="{4451C1FB-EFE1-404A-AC7E-2E56A3743505}" dt="2026-09-14T00:28:05.752" v="102" actId="478"/>
          <ac:spMkLst>
            <pc:docMk/>
            <pc:sldMk cId="2421955841" sldId="271"/>
            <ac:spMk id="9" creationId="{1A85BB12-CC03-A119-4EF7-4BF222ACCE5B}"/>
          </ac:spMkLst>
        </pc:spChg>
        <pc:spChg chg="del">
          <ac:chgData name="Randy Hinders" userId="d4dcf65ff90cbaa3" providerId="LiveId" clId="{4451C1FB-EFE1-404A-AC7E-2E56A3743505}" dt="2026-09-14T00:27:54.529" v="101" actId="478"/>
          <ac:spMkLst>
            <pc:docMk/>
            <pc:sldMk cId="2421955841" sldId="271"/>
            <ac:spMk id="10" creationId="{40D4702F-646C-3EB5-3F5D-101545CA7C0D}"/>
          </ac:spMkLst>
        </pc:spChg>
        <pc:spChg chg="del">
          <ac:chgData name="Randy Hinders" userId="d4dcf65ff90cbaa3" providerId="LiveId" clId="{4451C1FB-EFE1-404A-AC7E-2E56A3743505}" dt="2026-09-14T00:27:54.529" v="101" actId="478"/>
          <ac:spMkLst>
            <pc:docMk/>
            <pc:sldMk cId="2421955841" sldId="271"/>
            <ac:spMk id="11" creationId="{CAC1B183-6822-99AB-2AAC-F3752A8E82FA}"/>
          </ac:spMkLst>
        </pc:spChg>
        <pc:spChg chg="del">
          <ac:chgData name="Randy Hinders" userId="d4dcf65ff90cbaa3" providerId="LiveId" clId="{4451C1FB-EFE1-404A-AC7E-2E56A3743505}" dt="2026-09-14T00:27:54.529" v="101" actId="478"/>
          <ac:spMkLst>
            <pc:docMk/>
            <pc:sldMk cId="2421955841" sldId="271"/>
            <ac:spMk id="12" creationId="{BA5389F9-F473-2FA6-4E55-7F2132B88301}"/>
          </ac:spMkLst>
        </pc:spChg>
        <pc:spChg chg="del">
          <ac:chgData name="Randy Hinders" userId="d4dcf65ff90cbaa3" providerId="LiveId" clId="{4451C1FB-EFE1-404A-AC7E-2E56A3743505}" dt="2026-09-14T00:27:54.529" v="101" actId="478"/>
          <ac:spMkLst>
            <pc:docMk/>
            <pc:sldMk cId="2421955841" sldId="271"/>
            <ac:spMk id="13" creationId="{4A36044C-4462-CBE0-3F26-F7CBFC07E544}"/>
          </ac:spMkLst>
        </pc:spChg>
        <pc:spChg chg="del mod">
          <ac:chgData name="Randy Hinders" userId="d4dcf65ff90cbaa3" providerId="LiveId" clId="{4451C1FB-EFE1-404A-AC7E-2E56A3743505}" dt="2026-09-14T00:27:54.529" v="101" actId="478"/>
          <ac:spMkLst>
            <pc:docMk/>
            <pc:sldMk cId="2421955841" sldId="271"/>
            <ac:spMk id="14" creationId="{C71736D4-42E9-64B1-CD33-25616D707C95}"/>
          </ac:spMkLst>
        </pc:spChg>
        <pc:spChg chg="del">
          <ac:chgData name="Randy Hinders" userId="d4dcf65ff90cbaa3" providerId="LiveId" clId="{4451C1FB-EFE1-404A-AC7E-2E56A3743505}" dt="2026-09-14T00:27:26.450" v="97" actId="478"/>
          <ac:spMkLst>
            <pc:docMk/>
            <pc:sldMk cId="2421955841" sldId="271"/>
            <ac:spMk id="15" creationId="{447A8314-BAE0-00C4-9E0B-730CC72402A3}"/>
          </ac:spMkLst>
        </pc:spChg>
        <pc:spChg chg="del">
          <ac:chgData name="Randy Hinders" userId="d4dcf65ff90cbaa3" providerId="LiveId" clId="{4451C1FB-EFE1-404A-AC7E-2E56A3743505}" dt="2026-09-14T00:27:32.420" v="98" actId="478"/>
          <ac:spMkLst>
            <pc:docMk/>
            <pc:sldMk cId="2421955841" sldId="271"/>
            <ac:spMk id="16" creationId="{759336CE-147D-8E87-DB40-DBC896799A43}"/>
          </ac:spMkLst>
        </pc:spChg>
      </pc:sldChg>
      <pc:sldChg chg="add">
        <pc:chgData name="Randy Hinders" userId="d4dcf65ff90cbaa3" providerId="LiveId" clId="{4451C1FB-EFE1-404A-AC7E-2E56A3743505}" dt="2026-09-14T00:27:15.592" v="95" actId="2890"/>
        <pc:sldMkLst>
          <pc:docMk/>
          <pc:sldMk cId="2221738511" sldId="272"/>
        </pc:sldMkLst>
      </pc:sldChg>
      <pc:sldChg chg="add del">
        <pc:chgData name="Randy Hinders" userId="d4dcf65ff90cbaa3" providerId="LiveId" clId="{4451C1FB-EFE1-404A-AC7E-2E56A3743505}" dt="2026-09-14T00:27:42.724" v="100" actId="2696"/>
        <pc:sldMkLst>
          <pc:docMk/>
          <pc:sldMk cId="1315330943" sldId="273"/>
        </pc:sldMkLst>
      </pc:sldChg>
      <pc:sldChg chg="add">
        <pc:chgData name="Randy Hinders" userId="d4dcf65ff90cbaa3" providerId="LiveId" clId="{4451C1FB-EFE1-404A-AC7E-2E56A3743505}" dt="2026-09-14T00:27:38.614" v="99" actId="2890"/>
        <pc:sldMkLst>
          <pc:docMk/>
          <pc:sldMk cId="4142863795" sldId="274"/>
        </pc:sldMkLst>
      </pc:sldChg>
      <pc:sldChg chg="add">
        <pc:chgData name="Randy Hinders" userId="d4dcf65ff90cbaa3" providerId="LiveId" clId="{4451C1FB-EFE1-404A-AC7E-2E56A3743505}" dt="2026-09-14T00:30:06.162" v="105" actId="2890"/>
        <pc:sldMkLst>
          <pc:docMk/>
          <pc:sldMk cId="1044438341" sldId="275"/>
        </pc:sldMkLst>
      </pc:sldChg>
      <pc:sldChg chg="add">
        <pc:chgData name="Randy Hinders" userId="d4dcf65ff90cbaa3" providerId="LiveId" clId="{4451C1FB-EFE1-404A-AC7E-2E56A3743505}" dt="2026-09-14T00:30:34.748" v="108" actId="2890"/>
        <pc:sldMkLst>
          <pc:docMk/>
          <pc:sldMk cId="3464022240" sldId="276"/>
        </pc:sldMkLst>
      </pc:sldChg>
      <pc:sldChg chg="add">
        <pc:chgData name="Randy Hinders" userId="d4dcf65ff90cbaa3" providerId="LiveId" clId="{4451C1FB-EFE1-404A-AC7E-2E56A3743505}" dt="2026-09-14T00:30:51.496" v="110" actId="2890"/>
        <pc:sldMkLst>
          <pc:docMk/>
          <pc:sldMk cId="4046766610" sldId="277"/>
        </pc:sldMkLst>
      </pc:sldChg>
      <pc:sldChg chg="add">
        <pc:chgData name="Randy Hinders" userId="d4dcf65ff90cbaa3" providerId="LiveId" clId="{4451C1FB-EFE1-404A-AC7E-2E56A3743505}" dt="2026-09-14T00:31:08.778" v="112" actId="2890"/>
        <pc:sldMkLst>
          <pc:docMk/>
          <pc:sldMk cId="1317065030" sldId="278"/>
        </pc:sldMkLst>
      </pc:sldChg>
      <pc:sldChg chg="add">
        <pc:chgData name="Randy Hinders" userId="d4dcf65ff90cbaa3" providerId="LiveId" clId="{4451C1FB-EFE1-404A-AC7E-2E56A3743505}" dt="2026-09-14T00:32:07.268" v="114" actId="2890"/>
        <pc:sldMkLst>
          <pc:docMk/>
          <pc:sldMk cId="3714438393" sldId="279"/>
        </pc:sldMkLst>
      </pc:sldChg>
      <pc:sldChg chg="modSp mod">
        <pc:chgData name="Randy Hinders" userId="d4dcf65ff90cbaa3" providerId="LiveId" clId="{4451C1FB-EFE1-404A-AC7E-2E56A3743505}" dt="2026-09-14T19:01:19.349" v="131" actId="6549"/>
        <pc:sldMkLst>
          <pc:docMk/>
          <pc:sldMk cId="0" sldId="280"/>
        </pc:sldMkLst>
        <pc:spChg chg="mod">
          <ac:chgData name="Randy Hinders" userId="d4dcf65ff90cbaa3" providerId="LiveId" clId="{4451C1FB-EFE1-404A-AC7E-2E56A3743505}" dt="2026-09-14T19:01:19.349" v="131" actId="6549"/>
          <ac:spMkLst>
            <pc:docMk/>
            <pc:sldMk cId="0" sldId="280"/>
            <ac:spMk id="4" creationId="{00000000-0000-0000-0000-000000000000}"/>
          </ac:spMkLst>
        </pc:spChg>
      </pc:sldChg>
      <pc:sldChg chg="modSp mod">
        <pc:chgData name="Randy Hinders" userId="d4dcf65ff90cbaa3" providerId="LiveId" clId="{4451C1FB-EFE1-404A-AC7E-2E56A3743505}" dt="2026-09-14T19:03:53.965" v="137" actId="20577"/>
        <pc:sldMkLst>
          <pc:docMk/>
          <pc:sldMk cId="0" sldId="281"/>
        </pc:sldMkLst>
        <pc:spChg chg="mod">
          <ac:chgData name="Randy Hinders" userId="d4dcf65ff90cbaa3" providerId="LiveId" clId="{4451C1FB-EFE1-404A-AC7E-2E56A3743505}" dt="2026-09-14T19:03:53.965" v="137" actId="20577"/>
          <ac:spMkLst>
            <pc:docMk/>
            <pc:sldMk cId="0" sldId="281"/>
            <ac:spMk id="4" creationId="{00000000-0000-0000-0000-000000000000}"/>
          </ac:spMkLst>
        </pc:spChg>
      </pc:sldChg>
      <pc:sldChg chg="modSp mod">
        <pc:chgData name="Randy Hinders" userId="d4dcf65ff90cbaa3" providerId="LiveId" clId="{4451C1FB-EFE1-404A-AC7E-2E56A3743505}" dt="2026-09-14T19:08:53.323" v="173" actId="20577"/>
        <pc:sldMkLst>
          <pc:docMk/>
          <pc:sldMk cId="0" sldId="282"/>
        </pc:sldMkLst>
        <pc:spChg chg="mod">
          <ac:chgData name="Randy Hinders" userId="d4dcf65ff90cbaa3" providerId="LiveId" clId="{4451C1FB-EFE1-404A-AC7E-2E56A3743505}" dt="2026-09-14T18:41:18.520" v="120" actId="14100"/>
          <ac:spMkLst>
            <pc:docMk/>
            <pc:sldMk cId="0" sldId="282"/>
            <ac:spMk id="2" creationId="{00000000-0000-0000-0000-000000000000}"/>
          </ac:spMkLst>
        </pc:spChg>
        <pc:spChg chg="mod">
          <ac:chgData name="Randy Hinders" userId="d4dcf65ff90cbaa3" providerId="LiveId" clId="{4451C1FB-EFE1-404A-AC7E-2E56A3743505}" dt="2026-09-14T19:08:53.323" v="173" actId="20577"/>
          <ac:spMkLst>
            <pc:docMk/>
            <pc:sldMk cId="0" sldId="282"/>
            <ac:spMk id="7" creationId="{00000000-0000-0000-0000-000000000000}"/>
          </ac:spMkLst>
        </pc:spChg>
      </pc:sldChg>
      <pc:sldChg chg="modSp mod">
        <pc:chgData name="Randy Hinders" userId="d4dcf65ff90cbaa3" providerId="LiveId" clId="{4451C1FB-EFE1-404A-AC7E-2E56A3743505}" dt="2026-09-14T19:08:48.747" v="172" actId="20577"/>
        <pc:sldMkLst>
          <pc:docMk/>
          <pc:sldMk cId="0" sldId="283"/>
        </pc:sldMkLst>
        <pc:spChg chg="mod">
          <ac:chgData name="Randy Hinders" userId="d4dcf65ff90cbaa3" providerId="LiveId" clId="{4451C1FB-EFE1-404A-AC7E-2E56A3743505}" dt="2026-09-14T18:41:25.982" v="121" actId="14100"/>
          <ac:spMkLst>
            <pc:docMk/>
            <pc:sldMk cId="0" sldId="283"/>
            <ac:spMk id="2" creationId="{38F7F993-9F9A-56EC-759C-5F248FD86155}"/>
          </ac:spMkLst>
        </pc:spChg>
        <pc:spChg chg="mod">
          <ac:chgData name="Randy Hinders" userId="d4dcf65ff90cbaa3" providerId="LiveId" clId="{4451C1FB-EFE1-404A-AC7E-2E56A3743505}" dt="2026-09-14T19:08:48.747" v="172" actId="20577"/>
          <ac:spMkLst>
            <pc:docMk/>
            <pc:sldMk cId="0" sldId="283"/>
            <ac:spMk id="7" creationId="{E8E5B98C-D515-5A22-7D4C-400FE93E69ED}"/>
          </ac:spMkLst>
        </pc:spChg>
        <pc:spChg chg="mod">
          <ac:chgData name="Randy Hinders" userId="d4dcf65ff90cbaa3" providerId="LiveId" clId="{4451C1FB-EFE1-404A-AC7E-2E56A3743505}" dt="2026-09-14T19:08:45.208" v="171" actId="6549"/>
          <ac:spMkLst>
            <pc:docMk/>
            <pc:sldMk cId="0" sldId="283"/>
            <ac:spMk id="12" creationId="{46D8ECEF-605C-5792-5A6E-2854B2064739}"/>
          </ac:spMkLst>
        </pc:spChg>
      </pc:sldChg>
      <pc:sldChg chg="modSp mod">
        <pc:chgData name="Randy Hinders" userId="d4dcf65ff90cbaa3" providerId="LiveId" clId="{4451C1FB-EFE1-404A-AC7E-2E56A3743505}" dt="2026-09-14T19:08:40.400" v="170" actId="20577"/>
        <pc:sldMkLst>
          <pc:docMk/>
          <pc:sldMk cId="0" sldId="284"/>
        </pc:sldMkLst>
        <pc:spChg chg="mod">
          <ac:chgData name="Randy Hinders" userId="d4dcf65ff90cbaa3" providerId="LiveId" clId="{4451C1FB-EFE1-404A-AC7E-2E56A3743505}" dt="2026-09-14T18:41:31.205" v="122" actId="14100"/>
          <ac:spMkLst>
            <pc:docMk/>
            <pc:sldMk cId="0" sldId="284"/>
            <ac:spMk id="2" creationId="{AEA18B33-B48B-8127-9519-03DE36CACE9D}"/>
          </ac:spMkLst>
        </pc:spChg>
        <pc:spChg chg="mod">
          <ac:chgData name="Randy Hinders" userId="d4dcf65ff90cbaa3" providerId="LiveId" clId="{4451C1FB-EFE1-404A-AC7E-2E56A3743505}" dt="2026-09-14T19:08:40.400" v="170" actId="20577"/>
          <ac:spMkLst>
            <pc:docMk/>
            <pc:sldMk cId="0" sldId="284"/>
            <ac:spMk id="7" creationId="{9839A570-525A-B0BD-D02C-D8F4C6261084}"/>
          </ac:spMkLst>
        </pc:spChg>
        <pc:spChg chg="mod">
          <ac:chgData name="Randy Hinders" userId="d4dcf65ff90cbaa3" providerId="LiveId" clId="{4451C1FB-EFE1-404A-AC7E-2E56A3743505}" dt="2026-09-14T19:08:37.925" v="169" actId="6549"/>
          <ac:spMkLst>
            <pc:docMk/>
            <pc:sldMk cId="0" sldId="284"/>
            <ac:spMk id="12" creationId="{F6082DA4-96A6-02ED-5338-468158AC63FD}"/>
          </ac:spMkLst>
        </pc:spChg>
        <pc:spChg chg="mod">
          <ac:chgData name="Randy Hinders" userId="d4dcf65ff90cbaa3" providerId="LiveId" clId="{4451C1FB-EFE1-404A-AC7E-2E56A3743505}" dt="2026-09-14T19:08:34.290" v="168" actId="20577"/>
          <ac:spMkLst>
            <pc:docMk/>
            <pc:sldMk cId="0" sldId="284"/>
            <ac:spMk id="17" creationId="{7983F405-B26F-F685-05D8-2D6A2BA05C41}"/>
          </ac:spMkLst>
        </pc:spChg>
      </pc:sldChg>
      <pc:sldChg chg="modSp mod">
        <pc:chgData name="Randy Hinders" userId="d4dcf65ff90cbaa3" providerId="LiveId" clId="{4451C1FB-EFE1-404A-AC7E-2E56A3743505}" dt="2026-09-14T19:08:28.630" v="167" actId="6549"/>
        <pc:sldMkLst>
          <pc:docMk/>
          <pc:sldMk cId="0" sldId="285"/>
        </pc:sldMkLst>
        <pc:spChg chg="mod">
          <ac:chgData name="Randy Hinders" userId="d4dcf65ff90cbaa3" providerId="LiveId" clId="{4451C1FB-EFE1-404A-AC7E-2E56A3743505}" dt="2026-09-14T18:41:36.094" v="123" actId="14100"/>
          <ac:spMkLst>
            <pc:docMk/>
            <pc:sldMk cId="0" sldId="285"/>
            <ac:spMk id="2" creationId="{D7E6C5F7-9821-33C5-6151-BD775AC9577F}"/>
          </ac:spMkLst>
        </pc:spChg>
        <pc:spChg chg="mod">
          <ac:chgData name="Randy Hinders" userId="d4dcf65ff90cbaa3" providerId="LiveId" clId="{4451C1FB-EFE1-404A-AC7E-2E56A3743505}" dt="2026-09-14T19:08:28.630" v="167" actId="6549"/>
          <ac:spMkLst>
            <pc:docMk/>
            <pc:sldMk cId="0" sldId="285"/>
            <ac:spMk id="7" creationId="{E5420E42-A886-7336-C5C3-029DAF77867B}"/>
          </ac:spMkLst>
        </pc:spChg>
        <pc:spChg chg="mod">
          <ac:chgData name="Randy Hinders" userId="d4dcf65ff90cbaa3" providerId="LiveId" clId="{4451C1FB-EFE1-404A-AC7E-2E56A3743505}" dt="2026-09-14T19:08:25.822" v="166" actId="20577"/>
          <ac:spMkLst>
            <pc:docMk/>
            <pc:sldMk cId="0" sldId="285"/>
            <ac:spMk id="12" creationId="{248A8B6E-10E5-732C-B4C4-3D338A59E4B9}"/>
          </ac:spMkLst>
        </pc:spChg>
        <pc:spChg chg="mod">
          <ac:chgData name="Randy Hinders" userId="d4dcf65ff90cbaa3" providerId="LiveId" clId="{4451C1FB-EFE1-404A-AC7E-2E56A3743505}" dt="2026-09-14T19:08:21.273" v="165" actId="20577"/>
          <ac:spMkLst>
            <pc:docMk/>
            <pc:sldMk cId="0" sldId="285"/>
            <ac:spMk id="17" creationId="{359070B1-4094-53CA-7199-CAB572A0A650}"/>
          </ac:spMkLst>
        </pc:spChg>
        <pc:spChg chg="mod">
          <ac:chgData name="Randy Hinders" userId="d4dcf65ff90cbaa3" providerId="LiveId" clId="{4451C1FB-EFE1-404A-AC7E-2E56A3743505}" dt="2026-09-14T19:08:18.441" v="164" actId="20577"/>
          <ac:spMkLst>
            <pc:docMk/>
            <pc:sldMk cId="0" sldId="285"/>
            <ac:spMk id="22" creationId="{BEDEF565-E58C-5535-BA92-D654A04A3312}"/>
          </ac:spMkLst>
        </pc:spChg>
      </pc:sldChg>
      <pc:sldChg chg="addSp modSp add mod">
        <pc:chgData name="Randy Hinders" userId="d4dcf65ff90cbaa3" providerId="LiveId" clId="{4451C1FB-EFE1-404A-AC7E-2E56A3743505}" dt="2026-09-14T19:09:46.347" v="196" actId="20577"/>
        <pc:sldMkLst>
          <pc:docMk/>
          <pc:sldMk cId="3759566343" sldId="288"/>
        </pc:sldMkLst>
        <pc:spChg chg="mod">
          <ac:chgData name="Randy Hinders" userId="d4dcf65ff90cbaa3" providerId="LiveId" clId="{4451C1FB-EFE1-404A-AC7E-2E56A3743505}" dt="2026-09-14T19:09:46.347" v="196" actId="20577"/>
          <ac:spMkLst>
            <pc:docMk/>
            <pc:sldMk cId="3759566343" sldId="288"/>
            <ac:spMk id="4" creationId="{B30B0E3D-BC74-C29C-05DB-57BD878F007D}"/>
          </ac:spMkLst>
        </pc:spChg>
        <pc:spChg chg="add mod">
          <ac:chgData name="Randy Hinders" userId="d4dcf65ff90cbaa3" providerId="LiveId" clId="{4451C1FB-EFE1-404A-AC7E-2E56A3743505}" dt="2026-09-14T19:09:32.297" v="193" actId="403"/>
          <ac:spMkLst>
            <pc:docMk/>
            <pc:sldMk cId="3759566343" sldId="288"/>
            <ac:spMk id="33" creationId="{EBF27F7D-F426-1AE4-4E5A-A428205AAD3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34"/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6" name="Connector 25"/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914400" y="1371600"/>
            <a:ext cx="100584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rgbClr val="CC2222"/>
                </a:solidFill>
                <a:latin typeface="Segoe Print"/>
              </a:rPr>
              <a:t>UN</a:t>
            </a:r>
            <a:r>
              <a:rPr lang="en-US" sz="7200" b="1" dirty="0">
                <a:solidFill>
                  <a:srgbClr val="1A1A1A"/>
                </a:solidFill>
                <a:latin typeface="Segoe Print"/>
              </a:rPr>
              <a:t>ATTENDED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92608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1A1A"/>
                </a:solidFill>
                <a:latin typeface="Ink Free"/>
              </a:rPr>
              <a:t>Running AI Orchestration Agents in Production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Randy Hinders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8463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Director of IT, Mile Two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76072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 i="0">
                <a:solidFill>
                  <a:srgbClr val="00BFA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Startup Week Dayton 2026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264DC692-1E1E-9C0B-F5C7-0467ADCAD0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844455" y="3840480"/>
            <a:ext cx="2737945" cy="27379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/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3" name="Connector 22"/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31520" y="457200"/>
            <a:ext cx="7315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0F2B5B"/>
                </a:solidFill>
                <a:latin typeface="Segoe Print"/>
              </a:rPr>
              <a:t>Who Am 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645920"/>
            <a:ext cx="9144000" cy="4220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228600">
              <a:lnSpc>
                <a:spcPct val="150000"/>
              </a:lnSpc>
              <a:spcAft>
                <a:spcPts val="600"/>
              </a:spcAft>
              <a:buClr>
                <a:srgbClr val="388BFD"/>
              </a:buClr>
              <a:buChar char="●"/>
              <a:defRPr sz="24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Director of IT at Mile Two — a Dayton-based tech company</a:t>
            </a:r>
          </a:p>
          <a:p>
            <a:pPr marL="457200" indent="-228600">
              <a:lnSpc>
                <a:spcPct val="150000"/>
              </a:lnSpc>
              <a:spcAft>
                <a:spcPts val="600"/>
              </a:spcAft>
              <a:buClr>
                <a:srgbClr val="388BFD"/>
              </a:buClr>
              <a:buChar char="●"/>
              <a:defRPr sz="24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I run a fleet of AI agents that handle real tasks — 24/7, without me watching</a:t>
            </a:r>
          </a:p>
          <a:p>
            <a:pPr marL="457200" indent="-228600">
              <a:lnSpc>
                <a:spcPct val="150000"/>
              </a:lnSpc>
              <a:spcAft>
                <a:spcPts val="600"/>
              </a:spcAft>
              <a:buClr>
                <a:srgbClr val="388BFD"/>
              </a:buClr>
              <a:buChar char="●"/>
              <a:defRPr sz="24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Email, social media, research, publishing — all automated</a:t>
            </a:r>
          </a:p>
          <a:p>
            <a:pPr marL="457200" indent="-228600">
              <a:lnSpc>
                <a:spcPct val="150000"/>
              </a:lnSpc>
              <a:spcAft>
                <a:spcPts val="600"/>
              </a:spcAft>
              <a:buClr>
                <a:srgbClr val="388BFD"/>
              </a:buClr>
              <a:buChar char="●"/>
              <a:defRPr sz="24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Writing a book about what I've learned: what works, what breaks, what nobody tells you</a:t>
            </a:r>
          </a:p>
          <a:p>
            <a:pPr marL="457200" indent="-228600">
              <a:lnSpc>
                <a:spcPct val="150000"/>
              </a:lnSpc>
              <a:spcAft>
                <a:spcPts val="600"/>
              </a:spcAft>
              <a:buClr>
                <a:srgbClr val="388BFD"/>
              </a:buClr>
              <a:buChar char="●"/>
              <a:defRPr sz="24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This isn't theory. This isn't a demo app. This is </a:t>
            </a:r>
            <a:r>
              <a:rPr lang="en-US" dirty="0">
                <a:solidFill>
                  <a:srgbClr val="1A3C8F"/>
                </a:solidFill>
                <a:latin typeface="Ink Free"/>
              </a:rPr>
              <a:t>my </a:t>
            </a:r>
            <a:r>
              <a:rPr dirty="0">
                <a:solidFill>
                  <a:srgbClr val="1A3C8F"/>
                </a:solidFill>
                <a:latin typeface="Ink Free"/>
              </a:rPr>
              <a:t>production.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974543-EB76-9F4B-518A-8AD8AB4BF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>
            <a:extLst>
              <a:ext uri="{FF2B5EF4-FFF2-40B4-BE49-F238E27FC236}">
                <a16:creationId xmlns:a16="http://schemas.microsoft.com/office/drawing/2014/main" id="{227E4317-9309-812F-5F31-6100C291B78A}"/>
              </a:ext>
            </a:extLst>
          </p:cNvPr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F7A0038-FCFB-3C36-AA41-E0EE83D56896}"/>
              </a:ext>
            </a:extLst>
          </p:cNvPr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CDD24D6-0D5E-0BE3-FC7A-BC7CFF65BE6F}"/>
              </a:ext>
            </a:extLst>
          </p:cNvPr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BF8205A-75DE-0F63-64DF-DB3F321D2FE9}"/>
              </a:ext>
            </a:extLst>
          </p:cNvPr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A614A71-2ECA-A09F-5BE3-1AEBD5C42F01}"/>
              </a:ext>
            </a:extLst>
          </p:cNvPr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CA43ED0-C3FF-A889-2130-E435FD281975}"/>
              </a:ext>
            </a:extLst>
          </p:cNvPr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67F477E-2D7D-6460-5348-993C46B21964}"/>
              </a:ext>
            </a:extLst>
          </p:cNvPr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61ECA8C-DB4A-98BF-95AB-FDA7C74A4431}"/>
              </a:ext>
            </a:extLst>
          </p:cNvPr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1C1EB39-75CD-420D-9EA7-2603A36640BB}"/>
              </a:ext>
            </a:extLst>
          </p:cNvPr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3" name="Connector 22">
            <a:extLst>
              <a:ext uri="{FF2B5EF4-FFF2-40B4-BE49-F238E27FC236}">
                <a16:creationId xmlns:a16="http://schemas.microsoft.com/office/drawing/2014/main" id="{25A3D449-E742-DBC5-7E4D-AEBF4307E699}"/>
              </a:ext>
            </a:extLst>
          </p:cNvPr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>
            <a:extLst>
              <a:ext uri="{FF2B5EF4-FFF2-40B4-BE49-F238E27FC236}">
                <a16:creationId xmlns:a16="http://schemas.microsoft.com/office/drawing/2014/main" id="{6564E3D4-2919-F62C-E258-C4E32F4B1B66}"/>
              </a:ext>
            </a:extLst>
          </p:cNvPr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>
            <a:extLst>
              <a:ext uri="{FF2B5EF4-FFF2-40B4-BE49-F238E27FC236}">
                <a16:creationId xmlns:a16="http://schemas.microsoft.com/office/drawing/2014/main" id="{841ADB8C-7A5F-9C34-0C92-0B68E6507AFA}"/>
              </a:ext>
            </a:extLst>
          </p:cNvPr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>
            <a:extLst>
              <a:ext uri="{FF2B5EF4-FFF2-40B4-BE49-F238E27FC236}">
                <a16:creationId xmlns:a16="http://schemas.microsoft.com/office/drawing/2014/main" id="{2CE3C1FF-198E-2607-FA82-B0DD4ED7ECEE}"/>
              </a:ext>
            </a:extLst>
          </p:cNvPr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>
            <a:extLst>
              <a:ext uri="{FF2B5EF4-FFF2-40B4-BE49-F238E27FC236}">
                <a16:creationId xmlns:a16="http://schemas.microsoft.com/office/drawing/2014/main" id="{6C038216-4DED-B9A6-6B40-906CB2E7B54C}"/>
              </a:ext>
            </a:extLst>
          </p:cNvPr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>
            <a:extLst>
              <a:ext uri="{FF2B5EF4-FFF2-40B4-BE49-F238E27FC236}">
                <a16:creationId xmlns:a16="http://schemas.microsoft.com/office/drawing/2014/main" id="{62610A02-B9E3-4464-EE05-C2F557161A78}"/>
              </a:ext>
            </a:extLst>
          </p:cNvPr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>
            <a:extLst>
              <a:ext uri="{FF2B5EF4-FFF2-40B4-BE49-F238E27FC236}">
                <a16:creationId xmlns:a16="http://schemas.microsoft.com/office/drawing/2014/main" id="{5AC92DE8-A1F0-61DB-FB51-736C1B984ED4}"/>
              </a:ext>
            </a:extLst>
          </p:cNvPr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>
            <a:extLst>
              <a:ext uri="{FF2B5EF4-FFF2-40B4-BE49-F238E27FC236}">
                <a16:creationId xmlns:a16="http://schemas.microsoft.com/office/drawing/2014/main" id="{862D5B55-D1E0-98C5-348E-16E6D7D4E3D3}"/>
              </a:ext>
            </a:extLst>
          </p:cNvPr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>
            <a:extLst>
              <a:ext uri="{FF2B5EF4-FFF2-40B4-BE49-F238E27FC236}">
                <a16:creationId xmlns:a16="http://schemas.microsoft.com/office/drawing/2014/main" id="{830ADA0F-8222-A5CA-C6B0-7F6D919BDB26}"/>
              </a:ext>
            </a:extLst>
          </p:cNvPr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>
            <a:extLst>
              <a:ext uri="{FF2B5EF4-FFF2-40B4-BE49-F238E27FC236}">
                <a16:creationId xmlns:a16="http://schemas.microsoft.com/office/drawing/2014/main" id="{40005974-0E5F-833D-9A53-63732777E206}"/>
              </a:ext>
            </a:extLst>
          </p:cNvPr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>
            <a:extLst>
              <a:ext uri="{FF2B5EF4-FFF2-40B4-BE49-F238E27FC236}">
                <a16:creationId xmlns:a16="http://schemas.microsoft.com/office/drawing/2014/main" id="{4519C611-1D08-E98D-7F26-FDE2E9469CB1}"/>
              </a:ext>
            </a:extLst>
          </p:cNvPr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>
            <a:extLst>
              <a:ext uri="{FF2B5EF4-FFF2-40B4-BE49-F238E27FC236}">
                <a16:creationId xmlns:a16="http://schemas.microsoft.com/office/drawing/2014/main" id="{CFDB3393-77CD-5F07-DC88-92683E9D3485}"/>
              </a:ext>
            </a:extLst>
          </p:cNvPr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>
            <a:extLst>
              <a:ext uri="{FF2B5EF4-FFF2-40B4-BE49-F238E27FC236}">
                <a16:creationId xmlns:a16="http://schemas.microsoft.com/office/drawing/2014/main" id="{4D30C0C7-B299-F652-ECD6-50BF10B7F999}"/>
              </a:ext>
            </a:extLst>
          </p:cNvPr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>
            <a:extLst>
              <a:ext uri="{FF2B5EF4-FFF2-40B4-BE49-F238E27FC236}">
                <a16:creationId xmlns:a16="http://schemas.microsoft.com/office/drawing/2014/main" id="{E8CE4F49-AB90-7631-0BF2-80D8E3C171C8}"/>
              </a:ext>
            </a:extLst>
          </p:cNvPr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>
            <a:extLst>
              <a:ext uri="{FF2B5EF4-FFF2-40B4-BE49-F238E27FC236}">
                <a16:creationId xmlns:a16="http://schemas.microsoft.com/office/drawing/2014/main" id="{37546190-7F9D-B95D-2146-EA159674429D}"/>
              </a:ext>
            </a:extLst>
          </p:cNvPr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>
            <a:extLst>
              <a:ext uri="{FF2B5EF4-FFF2-40B4-BE49-F238E27FC236}">
                <a16:creationId xmlns:a16="http://schemas.microsoft.com/office/drawing/2014/main" id="{840A97BF-C97D-8AA4-350D-4C37932242F8}"/>
              </a:ext>
            </a:extLst>
          </p:cNvPr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>
            <a:extLst>
              <a:ext uri="{FF2B5EF4-FFF2-40B4-BE49-F238E27FC236}">
                <a16:creationId xmlns:a16="http://schemas.microsoft.com/office/drawing/2014/main" id="{B6D849BC-A797-1E92-C93B-C66E5BC6A9B4}"/>
              </a:ext>
            </a:extLst>
          </p:cNvPr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>
            <a:extLst>
              <a:ext uri="{FF2B5EF4-FFF2-40B4-BE49-F238E27FC236}">
                <a16:creationId xmlns:a16="http://schemas.microsoft.com/office/drawing/2014/main" id="{9918FDD4-66B2-7DBB-CC58-D47FAA700758}"/>
              </a:ext>
            </a:extLst>
          </p:cNvPr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>
            <a:extLst>
              <a:ext uri="{FF2B5EF4-FFF2-40B4-BE49-F238E27FC236}">
                <a16:creationId xmlns:a16="http://schemas.microsoft.com/office/drawing/2014/main" id="{7E7F0ABF-4044-C4D8-A27E-4441BC26C9A4}"/>
              </a:ext>
            </a:extLst>
          </p:cNvPr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9665E2F-F230-2499-CA19-2E924BE08AE0}"/>
              </a:ext>
            </a:extLst>
          </p:cNvPr>
          <p:cNvSpPr txBox="1"/>
          <p:nvPr/>
        </p:nvSpPr>
        <p:spPr>
          <a:xfrm>
            <a:off x="731520" y="457200"/>
            <a:ext cx="7315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 i="0">
                <a:solidFill>
                  <a:srgbClr val="FF8F00"/>
                </a:solidFill>
                <a:latin typeface="Calibri"/>
              </a:defRPr>
            </a:pPr>
            <a:r>
              <a:rPr dirty="0">
                <a:solidFill>
                  <a:srgbClr val="0F2B5B"/>
                </a:solidFill>
                <a:latin typeface="Segoe Print"/>
              </a:rPr>
              <a:t>Who Am I?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0B0E3D-BC74-C29C-05DB-57BD878F007D}"/>
              </a:ext>
            </a:extLst>
          </p:cNvPr>
          <p:cNvSpPr txBox="1"/>
          <p:nvPr/>
        </p:nvSpPr>
        <p:spPr>
          <a:xfrm>
            <a:off x="1097280" y="1645920"/>
            <a:ext cx="9144000" cy="4220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228600">
              <a:lnSpc>
                <a:spcPct val="150000"/>
              </a:lnSpc>
              <a:spcAft>
                <a:spcPts val="600"/>
              </a:spcAft>
              <a:buClr>
                <a:srgbClr val="388BFD"/>
              </a:buClr>
              <a:buChar char="●"/>
              <a:defRPr sz="24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Director of IT at Mile Two — a Dayton-based tech company</a:t>
            </a:r>
          </a:p>
          <a:p>
            <a:pPr marL="457200" indent="-228600">
              <a:lnSpc>
                <a:spcPct val="150000"/>
              </a:lnSpc>
              <a:spcAft>
                <a:spcPts val="600"/>
              </a:spcAft>
              <a:buClr>
                <a:srgbClr val="388BFD"/>
              </a:buClr>
              <a:buChar char="●"/>
              <a:defRPr sz="24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I run a fleet of AI agents that handle real tasks — 24/7, without me watching</a:t>
            </a:r>
          </a:p>
          <a:p>
            <a:pPr marL="457200" indent="-228600">
              <a:lnSpc>
                <a:spcPct val="150000"/>
              </a:lnSpc>
              <a:spcAft>
                <a:spcPts val="600"/>
              </a:spcAft>
              <a:buClr>
                <a:srgbClr val="388BFD"/>
              </a:buClr>
              <a:buChar char="●"/>
              <a:defRPr sz="24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Email, social media, research, publishing — all automated</a:t>
            </a:r>
          </a:p>
          <a:p>
            <a:pPr marL="457200" indent="-228600">
              <a:lnSpc>
                <a:spcPct val="150000"/>
              </a:lnSpc>
              <a:spcAft>
                <a:spcPts val="600"/>
              </a:spcAft>
              <a:buClr>
                <a:srgbClr val="388BFD"/>
              </a:buClr>
              <a:buChar char="●"/>
              <a:defRPr sz="24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Writing a book about what I've learned: what works, what breaks, what nobody tells you</a:t>
            </a:r>
          </a:p>
          <a:p>
            <a:pPr marL="457200" indent="-228600">
              <a:lnSpc>
                <a:spcPct val="150000"/>
              </a:lnSpc>
              <a:spcAft>
                <a:spcPts val="600"/>
              </a:spcAft>
              <a:buClr>
                <a:srgbClr val="388BFD"/>
              </a:buClr>
              <a:buChar char="●"/>
              <a:defRPr sz="24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This isn't theory. This isn't a demo app. This is </a:t>
            </a:r>
            <a:r>
              <a:rPr lang="en-US" dirty="0">
                <a:solidFill>
                  <a:srgbClr val="1A3C8F"/>
                </a:solidFill>
                <a:latin typeface="Ink Free"/>
              </a:rPr>
              <a:t>my </a:t>
            </a:r>
            <a:r>
              <a:rPr dirty="0">
                <a:solidFill>
                  <a:srgbClr val="1A3C8F"/>
                </a:solidFill>
                <a:latin typeface="Ink Free"/>
              </a:rPr>
              <a:t>production.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BF27F7D-F426-1AE4-4E5A-A428205AAD31}"/>
              </a:ext>
            </a:extLst>
          </p:cNvPr>
          <p:cNvSpPr txBox="1"/>
          <p:nvPr/>
        </p:nvSpPr>
        <p:spPr>
          <a:xfrm rot="19069759">
            <a:off x="2344858" y="2205705"/>
            <a:ext cx="73152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 i="0">
                <a:solidFill>
                  <a:srgbClr val="FF8F00"/>
                </a:solidFill>
                <a:latin typeface="Calibri"/>
              </a:defRPr>
            </a:pPr>
            <a:r>
              <a:rPr lang="en-US" sz="6600" dirty="0">
                <a:solidFill>
                  <a:srgbClr val="EE0000"/>
                </a:solidFill>
                <a:latin typeface="Segoe Print"/>
              </a:rPr>
              <a:t>DISCLAIMER</a:t>
            </a:r>
            <a:endParaRPr dirty="0">
              <a:solidFill>
                <a:srgbClr val="EE0000"/>
              </a:solidFill>
              <a:latin typeface="Segoe Print"/>
            </a:endParaRPr>
          </a:p>
        </p:txBody>
      </p:sp>
    </p:spTree>
    <p:extLst>
      <p:ext uri="{BB962C8B-B14F-4D97-AF65-F5344CB8AC3E}">
        <p14:creationId xmlns:p14="http://schemas.microsoft.com/office/powerpoint/2010/main" val="3759566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/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3" name="Connector 22"/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914400" y="91440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Calibri"/>
              </a:defRPr>
            </a:pPr>
            <a:r>
              <a:rPr>
                <a:solidFill>
                  <a:srgbClr val="2D5BC4"/>
                </a:solidFill>
                <a:latin typeface="Ink Free"/>
              </a:rPr>
              <a:t>PART ONE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28600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 i="0">
                <a:solidFill>
                  <a:srgbClr val="FFFFFF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What is an AI Orchestration Agent?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84048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 i="1">
                <a:solidFill>
                  <a:srgbClr val="E1F5FE"/>
                </a:solidFill>
                <a:latin typeface="Calibri"/>
              </a:defRPr>
            </a:pPr>
            <a:r>
              <a:rPr>
                <a:solidFill>
                  <a:srgbClr val="2D5BC4"/>
                </a:solidFill>
                <a:latin typeface="Ink Free"/>
              </a:rPr>
              <a:t>And why it's not just "ChatGPT but fancier"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B5FB7D-E210-AEE2-DE7D-D38F49921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val 43">
            <a:extLst>
              <a:ext uri="{FF2B5EF4-FFF2-40B4-BE49-F238E27FC236}">
                <a16:creationId xmlns:a16="http://schemas.microsoft.com/office/drawing/2014/main" id="{B8C0FFED-8CC2-4AA8-13E7-8CE24CB9EA21}"/>
              </a:ext>
            </a:extLst>
          </p:cNvPr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5BAF750E-7C70-B9C1-4260-7403946D1159}"/>
              </a:ext>
            </a:extLst>
          </p:cNvPr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46BC4ABD-34EC-F01D-C3A4-67F6EF52413F}"/>
              </a:ext>
            </a:extLst>
          </p:cNvPr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8911EA37-7CE0-AB3D-0396-F2824EF14495}"/>
              </a:ext>
            </a:extLst>
          </p:cNvPr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287D778C-FF79-2F09-1612-85B462D48E7A}"/>
              </a:ext>
            </a:extLst>
          </p:cNvPr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F9D1356-60D0-CEEA-9CD8-00EED0C00DF2}"/>
              </a:ext>
            </a:extLst>
          </p:cNvPr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860C6F5-3F69-E810-E453-5D283899061C}"/>
              </a:ext>
            </a:extLst>
          </p:cNvPr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70C8F22-CC82-DBD2-1CF1-9962F2814CB9}"/>
              </a:ext>
            </a:extLst>
          </p:cNvPr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8A6E2DC-A1BD-C7A6-2611-766710F05577}"/>
              </a:ext>
            </a:extLst>
          </p:cNvPr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5" name="Connector 34">
            <a:extLst>
              <a:ext uri="{FF2B5EF4-FFF2-40B4-BE49-F238E27FC236}">
                <a16:creationId xmlns:a16="http://schemas.microsoft.com/office/drawing/2014/main" id="{537F245E-BBA5-2ECE-5EE9-FF8A1542FA81}"/>
              </a:ext>
            </a:extLst>
          </p:cNvPr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>
            <a:extLst>
              <a:ext uri="{FF2B5EF4-FFF2-40B4-BE49-F238E27FC236}">
                <a16:creationId xmlns:a16="http://schemas.microsoft.com/office/drawing/2014/main" id="{97F1BD74-A6BE-3705-113E-DFCCCC799B47}"/>
              </a:ext>
            </a:extLst>
          </p:cNvPr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>
            <a:extLst>
              <a:ext uri="{FF2B5EF4-FFF2-40B4-BE49-F238E27FC236}">
                <a16:creationId xmlns:a16="http://schemas.microsoft.com/office/drawing/2014/main" id="{0010DC45-B541-EF3E-3242-160236131D84}"/>
              </a:ext>
            </a:extLst>
          </p:cNvPr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>
            <a:extLst>
              <a:ext uri="{FF2B5EF4-FFF2-40B4-BE49-F238E27FC236}">
                <a16:creationId xmlns:a16="http://schemas.microsoft.com/office/drawing/2014/main" id="{403B712A-E5ED-B26F-DCE7-A14C0F4C03B2}"/>
              </a:ext>
            </a:extLst>
          </p:cNvPr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>
            <a:extLst>
              <a:ext uri="{FF2B5EF4-FFF2-40B4-BE49-F238E27FC236}">
                <a16:creationId xmlns:a16="http://schemas.microsoft.com/office/drawing/2014/main" id="{A856092C-9FFB-28DD-5089-BB2A0B01AEDE}"/>
              </a:ext>
            </a:extLst>
          </p:cNvPr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>
            <a:extLst>
              <a:ext uri="{FF2B5EF4-FFF2-40B4-BE49-F238E27FC236}">
                <a16:creationId xmlns:a16="http://schemas.microsoft.com/office/drawing/2014/main" id="{4703CC86-0B7D-B0F1-A19D-F17308745944}"/>
              </a:ext>
            </a:extLst>
          </p:cNvPr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>
            <a:extLst>
              <a:ext uri="{FF2B5EF4-FFF2-40B4-BE49-F238E27FC236}">
                <a16:creationId xmlns:a16="http://schemas.microsoft.com/office/drawing/2014/main" id="{D433D84C-F1A5-2911-C0BA-AF8DF2BFFB9C}"/>
              </a:ext>
            </a:extLst>
          </p:cNvPr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>
            <a:extLst>
              <a:ext uri="{FF2B5EF4-FFF2-40B4-BE49-F238E27FC236}">
                <a16:creationId xmlns:a16="http://schemas.microsoft.com/office/drawing/2014/main" id="{F94FA8EB-7F75-1FAB-08FE-0232008A381F}"/>
              </a:ext>
            </a:extLst>
          </p:cNvPr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>
            <a:extLst>
              <a:ext uri="{FF2B5EF4-FFF2-40B4-BE49-F238E27FC236}">
                <a16:creationId xmlns:a16="http://schemas.microsoft.com/office/drawing/2014/main" id="{69D30CD4-431E-85DB-A63F-1E73369232A6}"/>
              </a:ext>
            </a:extLst>
          </p:cNvPr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>
            <a:extLst>
              <a:ext uri="{FF2B5EF4-FFF2-40B4-BE49-F238E27FC236}">
                <a16:creationId xmlns:a16="http://schemas.microsoft.com/office/drawing/2014/main" id="{E8F1A69E-B695-043D-8493-4F216C5FB7C3}"/>
              </a:ext>
            </a:extLst>
          </p:cNvPr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>
            <a:extLst>
              <a:ext uri="{FF2B5EF4-FFF2-40B4-BE49-F238E27FC236}">
                <a16:creationId xmlns:a16="http://schemas.microsoft.com/office/drawing/2014/main" id="{FF99C49C-6112-C539-5468-A13991C4BD47}"/>
              </a:ext>
            </a:extLst>
          </p:cNvPr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>
            <a:extLst>
              <a:ext uri="{FF2B5EF4-FFF2-40B4-BE49-F238E27FC236}">
                <a16:creationId xmlns:a16="http://schemas.microsoft.com/office/drawing/2014/main" id="{B465DDA1-E6D4-CE93-F909-F984F35EE8AA}"/>
              </a:ext>
            </a:extLst>
          </p:cNvPr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>
            <a:extLst>
              <a:ext uri="{FF2B5EF4-FFF2-40B4-BE49-F238E27FC236}">
                <a16:creationId xmlns:a16="http://schemas.microsoft.com/office/drawing/2014/main" id="{DD5E1824-039F-2FC8-670C-A2736FCA0776}"/>
              </a:ext>
            </a:extLst>
          </p:cNvPr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>
            <a:extLst>
              <a:ext uri="{FF2B5EF4-FFF2-40B4-BE49-F238E27FC236}">
                <a16:creationId xmlns:a16="http://schemas.microsoft.com/office/drawing/2014/main" id="{3BDCF8AD-2EE5-BD85-1582-8CC50488B97A}"/>
              </a:ext>
            </a:extLst>
          </p:cNvPr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>
            <a:extLst>
              <a:ext uri="{FF2B5EF4-FFF2-40B4-BE49-F238E27FC236}">
                <a16:creationId xmlns:a16="http://schemas.microsoft.com/office/drawing/2014/main" id="{A251CCA7-4AD1-61C6-0FDA-DB31619FB79D}"/>
              </a:ext>
            </a:extLst>
          </p:cNvPr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>
            <a:extLst>
              <a:ext uri="{FF2B5EF4-FFF2-40B4-BE49-F238E27FC236}">
                <a16:creationId xmlns:a16="http://schemas.microsoft.com/office/drawing/2014/main" id="{8DB00357-AD28-027F-C6C2-05F941FCB53C}"/>
              </a:ext>
            </a:extLst>
          </p:cNvPr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>
            <a:extLst>
              <a:ext uri="{FF2B5EF4-FFF2-40B4-BE49-F238E27FC236}">
                <a16:creationId xmlns:a16="http://schemas.microsoft.com/office/drawing/2014/main" id="{D169066B-9946-9115-904B-32DD8803C3F6}"/>
              </a:ext>
            </a:extLst>
          </p:cNvPr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>
            <a:extLst>
              <a:ext uri="{FF2B5EF4-FFF2-40B4-BE49-F238E27FC236}">
                <a16:creationId xmlns:a16="http://schemas.microsoft.com/office/drawing/2014/main" id="{01490CD2-988A-56D2-2575-DFC418DC8C80}"/>
              </a:ext>
            </a:extLst>
          </p:cNvPr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>
            <a:extLst>
              <a:ext uri="{FF2B5EF4-FFF2-40B4-BE49-F238E27FC236}">
                <a16:creationId xmlns:a16="http://schemas.microsoft.com/office/drawing/2014/main" id="{F29849AF-16D3-3DB7-667C-B183EB4E8A93}"/>
              </a:ext>
            </a:extLst>
          </p:cNvPr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D0A7789-2818-8FCE-ED8B-8340EBAD7EE4}"/>
              </a:ext>
            </a:extLst>
          </p:cNvPr>
          <p:cNvSpPr txBox="1"/>
          <p:nvPr/>
        </p:nvSpPr>
        <p:spPr>
          <a:xfrm>
            <a:off x="914400" y="36576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0F2B5B"/>
                </a:solidFill>
                <a:latin typeface="Segoe Print"/>
              </a:rPr>
              <a:t>Chatbot  vs.  AOA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F6E081D-FF03-46E7-A5CB-DE8BF0A7CACE}"/>
              </a:ext>
            </a:extLst>
          </p:cNvPr>
          <p:cNvSpPr/>
          <p:nvPr/>
        </p:nvSpPr>
        <p:spPr>
          <a:xfrm>
            <a:off x="731520" y="1371600"/>
            <a:ext cx="50292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2ABC23-8FFB-C150-71DD-AD365452A1AD}"/>
              </a:ext>
            </a:extLst>
          </p:cNvPr>
          <p:cNvSpPr txBox="1"/>
          <p:nvPr/>
        </p:nvSpPr>
        <p:spPr>
          <a:xfrm>
            <a:off x="1097280" y="1554480"/>
            <a:ext cx="4114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💬  Chatbot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EF7DDF-05BE-03F2-DB78-2F2B00816191}"/>
              </a:ext>
            </a:extLst>
          </p:cNvPr>
          <p:cNvSpPr txBox="1"/>
          <p:nvPr/>
        </p:nvSpPr>
        <p:spPr>
          <a:xfrm>
            <a:off x="1097280" y="201168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FFFFFF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REACTIVE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B3A59A3-D63C-CFC2-0E06-394832C85ECD}"/>
              </a:ext>
            </a:extLst>
          </p:cNvPr>
          <p:cNvSpPr/>
          <p:nvPr/>
        </p:nvSpPr>
        <p:spPr>
          <a:xfrm>
            <a:off x="1097280" y="2011680"/>
            <a:ext cx="1188720" cy="320040"/>
          </a:xfrm>
          <a:prstGeom prst="roundRect">
            <a:avLst/>
          </a:prstGeom>
          <a:solidFill>
            <a:srgbClr val="2D5BC4"/>
          </a:solidFill>
          <a:ln>
            <a:solidFill>
              <a:srgbClr val="2D5B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1FE3B5-63A3-D1CF-4E9B-5A99B947B5A0}"/>
              </a:ext>
            </a:extLst>
          </p:cNvPr>
          <p:cNvSpPr txBox="1"/>
          <p:nvPr/>
        </p:nvSpPr>
        <p:spPr>
          <a:xfrm>
            <a:off x="1097280" y="2048465"/>
            <a:ext cx="11887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Calibri"/>
              </a:defRPr>
            </a:pPr>
            <a:r>
              <a:rPr dirty="0">
                <a:solidFill>
                  <a:schemeClr val="bg1"/>
                </a:solidFill>
                <a:latin typeface="Ink Free"/>
              </a:rPr>
              <a:t>REACTIVE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9A859F-44E6-FED3-83A3-8FEA8B089789}"/>
              </a:ext>
            </a:extLst>
          </p:cNvPr>
          <p:cNvSpPr txBox="1"/>
          <p:nvPr/>
        </p:nvSpPr>
        <p:spPr>
          <a:xfrm>
            <a:off x="770407" y="2468879"/>
            <a:ext cx="4673951" cy="2010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You ask, it answers</a:t>
            </a:r>
          </a:p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One turn at a time</a:t>
            </a:r>
          </a:p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lang="en-US" dirty="0">
                <a:solidFill>
                  <a:srgbClr val="1A3C8F"/>
                </a:solidFill>
                <a:latin typeface="Ink Free"/>
              </a:rPr>
              <a:t>Limited</a:t>
            </a:r>
            <a:r>
              <a:rPr dirty="0">
                <a:solidFill>
                  <a:srgbClr val="1A3C8F"/>
                </a:solidFill>
                <a:latin typeface="Ink Free"/>
              </a:rPr>
              <a:t> memory between sessions</a:t>
            </a:r>
          </a:p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No access to your systems</a:t>
            </a:r>
          </a:p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Can't take action on its own</a:t>
            </a:r>
          </a:p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You're always driving</a:t>
            </a:r>
          </a:p>
        </p:txBody>
      </p:sp>
    </p:spTree>
    <p:extLst>
      <p:ext uri="{BB962C8B-B14F-4D97-AF65-F5344CB8AC3E}">
        <p14:creationId xmlns:p14="http://schemas.microsoft.com/office/powerpoint/2010/main" val="2421955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171A92-DFB6-38B3-B4DB-444C67DC1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val 43">
            <a:extLst>
              <a:ext uri="{FF2B5EF4-FFF2-40B4-BE49-F238E27FC236}">
                <a16:creationId xmlns:a16="http://schemas.microsoft.com/office/drawing/2014/main" id="{B3D78DD0-9603-9B09-82BD-9D8B11444292}"/>
              </a:ext>
            </a:extLst>
          </p:cNvPr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10EA124-4EB3-4C65-16F9-2D97767057FE}"/>
              </a:ext>
            </a:extLst>
          </p:cNvPr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DEDA8A4-4D4D-D2F8-EFA5-ACD4D44027B4}"/>
              </a:ext>
            </a:extLst>
          </p:cNvPr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08315FA1-1000-07D8-BF41-CCB1485229D5}"/>
              </a:ext>
            </a:extLst>
          </p:cNvPr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5758398-03EF-966E-2DDA-2B88B36A8961}"/>
              </a:ext>
            </a:extLst>
          </p:cNvPr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DCCA649-070A-A71F-77E1-E0BC42709F4A}"/>
              </a:ext>
            </a:extLst>
          </p:cNvPr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5D410A3-5E4F-3A0C-2F4C-A3CDDBDC602F}"/>
              </a:ext>
            </a:extLst>
          </p:cNvPr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64D5231-A176-BF0A-592E-866A5C4FFDC9}"/>
              </a:ext>
            </a:extLst>
          </p:cNvPr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BF429CF-4FFF-CF91-B1F4-1F4E75D69D2B}"/>
              </a:ext>
            </a:extLst>
          </p:cNvPr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5" name="Connector 34">
            <a:extLst>
              <a:ext uri="{FF2B5EF4-FFF2-40B4-BE49-F238E27FC236}">
                <a16:creationId xmlns:a16="http://schemas.microsoft.com/office/drawing/2014/main" id="{DBC9FD06-CBDB-DAE2-2CFD-5A9A768B889E}"/>
              </a:ext>
            </a:extLst>
          </p:cNvPr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>
            <a:extLst>
              <a:ext uri="{FF2B5EF4-FFF2-40B4-BE49-F238E27FC236}">
                <a16:creationId xmlns:a16="http://schemas.microsoft.com/office/drawing/2014/main" id="{D6910B10-4DA8-B894-616E-0B342FB39AFB}"/>
              </a:ext>
            </a:extLst>
          </p:cNvPr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>
            <a:extLst>
              <a:ext uri="{FF2B5EF4-FFF2-40B4-BE49-F238E27FC236}">
                <a16:creationId xmlns:a16="http://schemas.microsoft.com/office/drawing/2014/main" id="{B5F4F3BD-C29B-5970-DFC1-18602CA1D79E}"/>
              </a:ext>
            </a:extLst>
          </p:cNvPr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>
            <a:extLst>
              <a:ext uri="{FF2B5EF4-FFF2-40B4-BE49-F238E27FC236}">
                <a16:creationId xmlns:a16="http://schemas.microsoft.com/office/drawing/2014/main" id="{36300FAE-635C-7F85-CD1E-810FAE1A474D}"/>
              </a:ext>
            </a:extLst>
          </p:cNvPr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>
            <a:extLst>
              <a:ext uri="{FF2B5EF4-FFF2-40B4-BE49-F238E27FC236}">
                <a16:creationId xmlns:a16="http://schemas.microsoft.com/office/drawing/2014/main" id="{FFB4693F-2B0E-C20F-75BB-5C720493C151}"/>
              </a:ext>
            </a:extLst>
          </p:cNvPr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>
            <a:extLst>
              <a:ext uri="{FF2B5EF4-FFF2-40B4-BE49-F238E27FC236}">
                <a16:creationId xmlns:a16="http://schemas.microsoft.com/office/drawing/2014/main" id="{38DF9A97-5C77-0A95-B611-BD31947E2264}"/>
              </a:ext>
            </a:extLst>
          </p:cNvPr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>
            <a:extLst>
              <a:ext uri="{FF2B5EF4-FFF2-40B4-BE49-F238E27FC236}">
                <a16:creationId xmlns:a16="http://schemas.microsoft.com/office/drawing/2014/main" id="{F45E6409-CB48-5326-C9C3-998070083B2C}"/>
              </a:ext>
            </a:extLst>
          </p:cNvPr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>
            <a:extLst>
              <a:ext uri="{FF2B5EF4-FFF2-40B4-BE49-F238E27FC236}">
                <a16:creationId xmlns:a16="http://schemas.microsoft.com/office/drawing/2014/main" id="{83687A11-6C60-34A0-D81D-4C8E319BBA4A}"/>
              </a:ext>
            </a:extLst>
          </p:cNvPr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>
            <a:extLst>
              <a:ext uri="{FF2B5EF4-FFF2-40B4-BE49-F238E27FC236}">
                <a16:creationId xmlns:a16="http://schemas.microsoft.com/office/drawing/2014/main" id="{7B998ABB-1B07-B9FD-EEC3-9C3116AA80FC}"/>
              </a:ext>
            </a:extLst>
          </p:cNvPr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>
            <a:extLst>
              <a:ext uri="{FF2B5EF4-FFF2-40B4-BE49-F238E27FC236}">
                <a16:creationId xmlns:a16="http://schemas.microsoft.com/office/drawing/2014/main" id="{5F439B37-C776-6FE8-9DA1-CDCA57B7B855}"/>
              </a:ext>
            </a:extLst>
          </p:cNvPr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>
            <a:extLst>
              <a:ext uri="{FF2B5EF4-FFF2-40B4-BE49-F238E27FC236}">
                <a16:creationId xmlns:a16="http://schemas.microsoft.com/office/drawing/2014/main" id="{D95369AC-6FFA-3737-41FF-003968EEF797}"/>
              </a:ext>
            </a:extLst>
          </p:cNvPr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>
            <a:extLst>
              <a:ext uri="{FF2B5EF4-FFF2-40B4-BE49-F238E27FC236}">
                <a16:creationId xmlns:a16="http://schemas.microsoft.com/office/drawing/2014/main" id="{146675D2-AE89-8785-B31B-D13BA3A4BDCD}"/>
              </a:ext>
            </a:extLst>
          </p:cNvPr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>
            <a:extLst>
              <a:ext uri="{FF2B5EF4-FFF2-40B4-BE49-F238E27FC236}">
                <a16:creationId xmlns:a16="http://schemas.microsoft.com/office/drawing/2014/main" id="{E4F5AA39-2EFA-C480-46BA-5D607EA1A0DF}"/>
              </a:ext>
            </a:extLst>
          </p:cNvPr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>
            <a:extLst>
              <a:ext uri="{FF2B5EF4-FFF2-40B4-BE49-F238E27FC236}">
                <a16:creationId xmlns:a16="http://schemas.microsoft.com/office/drawing/2014/main" id="{861FFC15-D3B6-40C0-B961-AF76D5FEFC24}"/>
              </a:ext>
            </a:extLst>
          </p:cNvPr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>
            <a:extLst>
              <a:ext uri="{FF2B5EF4-FFF2-40B4-BE49-F238E27FC236}">
                <a16:creationId xmlns:a16="http://schemas.microsoft.com/office/drawing/2014/main" id="{3416E9D0-CBE1-EB2F-45A6-51AE5F94010D}"/>
              </a:ext>
            </a:extLst>
          </p:cNvPr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>
            <a:extLst>
              <a:ext uri="{FF2B5EF4-FFF2-40B4-BE49-F238E27FC236}">
                <a16:creationId xmlns:a16="http://schemas.microsoft.com/office/drawing/2014/main" id="{8733CDA2-8AFA-6EA5-D620-19960CEAF029}"/>
              </a:ext>
            </a:extLst>
          </p:cNvPr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>
            <a:extLst>
              <a:ext uri="{FF2B5EF4-FFF2-40B4-BE49-F238E27FC236}">
                <a16:creationId xmlns:a16="http://schemas.microsoft.com/office/drawing/2014/main" id="{EB7FE326-29B6-FB9C-D1E5-BE13D29C2D31}"/>
              </a:ext>
            </a:extLst>
          </p:cNvPr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>
            <a:extLst>
              <a:ext uri="{FF2B5EF4-FFF2-40B4-BE49-F238E27FC236}">
                <a16:creationId xmlns:a16="http://schemas.microsoft.com/office/drawing/2014/main" id="{B99CAFCA-747F-9118-3F0B-25122E222C91}"/>
              </a:ext>
            </a:extLst>
          </p:cNvPr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>
            <a:extLst>
              <a:ext uri="{FF2B5EF4-FFF2-40B4-BE49-F238E27FC236}">
                <a16:creationId xmlns:a16="http://schemas.microsoft.com/office/drawing/2014/main" id="{88392606-7AAB-AA81-6C41-C78DEFF9C5B1}"/>
              </a:ext>
            </a:extLst>
          </p:cNvPr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35DFA474-9525-9BF5-3E06-EFE7E5572074}"/>
              </a:ext>
            </a:extLst>
          </p:cNvPr>
          <p:cNvSpPr txBox="1"/>
          <p:nvPr/>
        </p:nvSpPr>
        <p:spPr>
          <a:xfrm>
            <a:off x="914400" y="36576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0F2B5B"/>
                </a:solidFill>
                <a:latin typeface="Segoe Print"/>
              </a:rPr>
              <a:t>Chatbot  vs.  AOA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41BD90C-BF41-BFB7-811F-BE2122C3F624}"/>
              </a:ext>
            </a:extLst>
          </p:cNvPr>
          <p:cNvSpPr/>
          <p:nvPr/>
        </p:nvSpPr>
        <p:spPr>
          <a:xfrm>
            <a:off x="731520" y="1371600"/>
            <a:ext cx="50292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E3681E-8EF6-5032-DF2C-7102010362E9}"/>
              </a:ext>
            </a:extLst>
          </p:cNvPr>
          <p:cNvSpPr txBox="1"/>
          <p:nvPr/>
        </p:nvSpPr>
        <p:spPr>
          <a:xfrm>
            <a:off x="1097280" y="1554480"/>
            <a:ext cx="4114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💬  Chatbot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558FB3-7C3C-DBFC-B5D0-E9397DDC5CEE}"/>
              </a:ext>
            </a:extLst>
          </p:cNvPr>
          <p:cNvSpPr txBox="1"/>
          <p:nvPr/>
        </p:nvSpPr>
        <p:spPr>
          <a:xfrm>
            <a:off x="1097280" y="201168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FFFFFF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REACTIVE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4E05A49-33B2-E928-CE88-A9689F94D187}"/>
              </a:ext>
            </a:extLst>
          </p:cNvPr>
          <p:cNvSpPr/>
          <p:nvPr/>
        </p:nvSpPr>
        <p:spPr>
          <a:xfrm>
            <a:off x="1097280" y="2011680"/>
            <a:ext cx="1188720" cy="320040"/>
          </a:xfrm>
          <a:prstGeom prst="roundRect">
            <a:avLst/>
          </a:prstGeom>
          <a:solidFill>
            <a:srgbClr val="2D5BC4"/>
          </a:solidFill>
          <a:ln>
            <a:solidFill>
              <a:srgbClr val="2D5B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43A425-F11D-D106-81A0-A7486BE1C458}"/>
              </a:ext>
            </a:extLst>
          </p:cNvPr>
          <p:cNvSpPr txBox="1"/>
          <p:nvPr/>
        </p:nvSpPr>
        <p:spPr>
          <a:xfrm>
            <a:off x="1097280" y="2048465"/>
            <a:ext cx="11887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Calibri"/>
              </a:defRPr>
            </a:pPr>
            <a:r>
              <a:rPr dirty="0">
                <a:solidFill>
                  <a:schemeClr val="bg1"/>
                </a:solidFill>
                <a:latin typeface="Ink Free"/>
              </a:rPr>
              <a:t>REACTIVE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47F9FB-9C26-994B-D198-B684F5A68C7B}"/>
              </a:ext>
            </a:extLst>
          </p:cNvPr>
          <p:cNvSpPr txBox="1"/>
          <p:nvPr/>
        </p:nvSpPr>
        <p:spPr>
          <a:xfrm>
            <a:off x="770407" y="2468879"/>
            <a:ext cx="4673951" cy="2010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You ask, it answers</a:t>
            </a:r>
          </a:p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One turn at a time</a:t>
            </a:r>
          </a:p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lang="en-US" dirty="0">
                <a:solidFill>
                  <a:srgbClr val="1A3C8F"/>
                </a:solidFill>
                <a:latin typeface="Ink Free"/>
              </a:rPr>
              <a:t>Limited</a:t>
            </a:r>
            <a:r>
              <a:rPr dirty="0">
                <a:solidFill>
                  <a:srgbClr val="1A3C8F"/>
                </a:solidFill>
                <a:latin typeface="Ink Free"/>
              </a:rPr>
              <a:t> memory between sessions</a:t>
            </a:r>
          </a:p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No access to your systems</a:t>
            </a:r>
          </a:p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Can't take action on its own</a:t>
            </a:r>
          </a:p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You're always driving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E2AE92-4288-568D-FD23-4EA893F6D42E}"/>
              </a:ext>
            </a:extLst>
          </p:cNvPr>
          <p:cNvSpPr txBox="1"/>
          <p:nvPr/>
        </p:nvSpPr>
        <p:spPr>
          <a:xfrm>
            <a:off x="5760720" y="2926080"/>
            <a:ext cx="7315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vs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A893666-BD6C-4549-1493-89E3D1F876A4}"/>
              </a:ext>
            </a:extLst>
          </p:cNvPr>
          <p:cNvSpPr/>
          <p:nvPr/>
        </p:nvSpPr>
        <p:spPr>
          <a:xfrm>
            <a:off x="6400800" y="1371600"/>
            <a:ext cx="530352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04B346-3591-05E5-E711-C06EA083BF5E}"/>
              </a:ext>
            </a:extLst>
          </p:cNvPr>
          <p:cNvSpPr txBox="1"/>
          <p:nvPr/>
        </p:nvSpPr>
        <p:spPr>
          <a:xfrm>
            <a:off x="6766560" y="1554480"/>
            <a:ext cx="4114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🚀  AOA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4DCA650-4165-033A-55DE-240BA25CDCEB}"/>
              </a:ext>
            </a:extLst>
          </p:cNvPr>
          <p:cNvSpPr/>
          <p:nvPr/>
        </p:nvSpPr>
        <p:spPr>
          <a:xfrm>
            <a:off x="6766560" y="2011680"/>
            <a:ext cx="1645920" cy="320040"/>
          </a:xfrm>
          <a:prstGeom prst="roundRect">
            <a:avLst/>
          </a:prstGeom>
          <a:solidFill>
            <a:srgbClr val="2D5BC4"/>
          </a:solidFill>
          <a:ln>
            <a:solidFill>
              <a:srgbClr val="2D5B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CDD6CB-32EC-66C8-0892-186BBC8539CF}"/>
              </a:ext>
            </a:extLst>
          </p:cNvPr>
          <p:cNvSpPr txBox="1"/>
          <p:nvPr/>
        </p:nvSpPr>
        <p:spPr>
          <a:xfrm>
            <a:off x="6766560" y="2043210"/>
            <a:ext cx="16459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Calibri"/>
              </a:defRPr>
            </a:pPr>
            <a:r>
              <a:rPr dirty="0">
                <a:solidFill>
                  <a:schemeClr val="bg1"/>
                </a:solidFill>
                <a:latin typeface="Ink Free"/>
              </a:rPr>
              <a:t>AUTONOMOUS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CBC2B4-9282-66ED-1F5F-CE699B645754}"/>
              </a:ext>
            </a:extLst>
          </p:cNvPr>
          <p:cNvSpPr txBox="1"/>
          <p:nvPr/>
        </p:nvSpPr>
        <p:spPr>
          <a:xfrm>
            <a:off x="6492240" y="2397311"/>
            <a:ext cx="5212080" cy="2564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Tools — browser, email, calendar, code</a:t>
            </a:r>
          </a:p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Memory — remembers yesterday and last week</a:t>
            </a:r>
          </a:p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Triggers — acts on schedules and events</a:t>
            </a:r>
          </a:p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Multi-step — chains actions across systems</a:t>
            </a:r>
          </a:p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Orchestration — coordinates complex workflows</a:t>
            </a:r>
          </a:p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Runs while you sleep</a:t>
            </a:r>
          </a:p>
        </p:txBody>
      </p:sp>
    </p:spTree>
    <p:extLst>
      <p:ext uri="{BB962C8B-B14F-4D97-AF65-F5344CB8AC3E}">
        <p14:creationId xmlns:p14="http://schemas.microsoft.com/office/powerpoint/2010/main" val="4142863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252C59-C557-417E-58AC-C3D51AF27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val 43">
            <a:extLst>
              <a:ext uri="{FF2B5EF4-FFF2-40B4-BE49-F238E27FC236}">
                <a16:creationId xmlns:a16="http://schemas.microsoft.com/office/drawing/2014/main" id="{EE4DDA18-B528-9DDD-1454-8B95926369C4}"/>
              </a:ext>
            </a:extLst>
          </p:cNvPr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71FA6643-3060-9405-5801-E7AD78871FAC}"/>
              </a:ext>
            </a:extLst>
          </p:cNvPr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15C2F9C1-053F-9239-FED7-E9838DD5F345}"/>
              </a:ext>
            </a:extLst>
          </p:cNvPr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70CEB12-EADF-2411-184C-3A42C93D5292}"/>
              </a:ext>
            </a:extLst>
          </p:cNvPr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4F087F8-9714-0A15-87B9-4C1963DCE239}"/>
              </a:ext>
            </a:extLst>
          </p:cNvPr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80326477-1EA9-3A5F-1770-B1872BD63593}"/>
              </a:ext>
            </a:extLst>
          </p:cNvPr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440CE40-39AB-8048-4C38-72B24D8766D4}"/>
              </a:ext>
            </a:extLst>
          </p:cNvPr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6B1E7B0C-52C8-FF47-8DBA-649288211DAB}"/>
              </a:ext>
            </a:extLst>
          </p:cNvPr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3F385CA-151F-9F17-33D7-41BB59B0B77A}"/>
              </a:ext>
            </a:extLst>
          </p:cNvPr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5" name="Connector 34">
            <a:extLst>
              <a:ext uri="{FF2B5EF4-FFF2-40B4-BE49-F238E27FC236}">
                <a16:creationId xmlns:a16="http://schemas.microsoft.com/office/drawing/2014/main" id="{A12923DA-4119-9449-284B-314AA4E11514}"/>
              </a:ext>
            </a:extLst>
          </p:cNvPr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>
            <a:extLst>
              <a:ext uri="{FF2B5EF4-FFF2-40B4-BE49-F238E27FC236}">
                <a16:creationId xmlns:a16="http://schemas.microsoft.com/office/drawing/2014/main" id="{93CDFC21-7041-140F-3C2C-EA31B95F28D3}"/>
              </a:ext>
            </a:extLst>
          </p:cNvPr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>
            <a:extLst>
              <a:ext uri="{FF2B5EF4-FFF2-40B4-BE49-F238E27FC236}">
                <a16:creationId xmlns:a16="http://schemas.microsoft.com/office/drawing/2014/main" id="{934D5A63-D021-A90F-B2E7-7F963A739421}"/>
              </a:ext>
            </a:extLst>
          </p:cNvPr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>
            <a:extLst>
              <a:ext uri="{FF2B5EF4-FFF2-40B4-BE49-F238E27FC236}">
                <a16:creationId xmlns:a16="http://schemas.microsoft.com/office/drawing/2014/main" id="{8CB1BAF7-5BEF-BB05-18C2-79BD49408C2C}"/>
              </a:ext>
            </a:extLst>
          </p:cNvPr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>
            <a:extLst>
              <a:ext uri="{FF2B5EF4-FFF2-40B4-BE49-F238E27FC236}">
                <a16:creationId xmlns:a16="http://schemas.microsoft.com/office/drawing/2014/main" id="{1177B778-999B-3DBE-2764-481B410E3AF6}"/>
              </a:ext>
            </a:extLst>
          </p:cNvPr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>
            <a:extLst>
              <a:ext uri="{FF2B5EF4-FFF2-40B4-BE49-F238E27FC236}">
                <a16:creationId xmlns:a16="http://schemas.microsoft.com/office/drawing/2014/main" id="{B0C3DDBD-C9E3-DB68-42BC-11431CF5096A}"/>
              </a:ext>
            </a:extLst>
          </p:cNvPr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>
            <a:extLst>
              <a:ext uri="{FF2B5EF4-FFF2-40B4-BE49-F238E27FC236}">
                <a16:creationId xmlns:a16="http://schemas.microsoft.com/office/drawing/2014/main" id="{B8222E06-A7A5-94E9-479E-A6CF10D60DCC}"/>
              </a:ext>
            </a:extLst>
          </p:cNvPr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>
            <a:extLst>
              <a:ext uri="{FF2B5EF4-FFF2-40B4-BE49-F238E27FC236}">
                <a16:creationId xmlns:a16="http://schemas.microsoft.com/office/drawing/2014/main" id="{9602750A-976C-44E9-F8C0-C0636BD5AB1F}"/>
              </a:ext>
            </a:extLst>
          </p:cNvPr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>
            <a:extLst>
              <a:ext uri="{FF2B5EF4-FFF2-40B4-BE49-F238E27FC236}">
                <a16:creationId xmlns:a16="http://schemas.microsoft.com/office/drawing/2014/main" id="{C62CCFDB-C0A8-4471-968C-AB7AC4E8D70E}"/>
              </a:ext>
            </a:extLst>
          </p:cNvPr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>
            <a:extLst>
              <a:ext uri="{FF2B5EF4-FFF2-40B4-BE49-F238E27FC236}">
                <a16:creationId xmlns:a16="http://schemas.microsoft.com/office/drawing/2014/main" id="{8A365C20-8FE8-92CE-2C35-3C2FE20B6AB0}"/>
              </a:ext>
            </a:extLst>
          </p:cNvPr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>
            <a:extLst>
              <a:ext uri="{FF2B5EF4-FFF2-40B4-BE49-F238E27FC236}">
                <a16:creationId xmlns:a16="http://schemas.microsoft.com/office/drawing/2014/main" id="{4001BC41-5986-11B6-1917-BF83DDA65104}"/>
              </a:ext>
            </a:extLst>
          </p:cNvPr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>
            <a:extLst>
              <a:ext uri="{FF2B5EF4-FFF2-40B4-BE49-F238E27FC236}">
                <a16:creationId xmlns:a16="http://schemas.microsoft.com/office/drawing/2014/main" id="{BF67004E-036A-9913-7B06-DE950847130C}"/>
              </a:ext>
            </a:extLst>
          </p:cNvPr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>
            <a:extLst>
              <a:ext uri="{FF2B5EF4-FFF2-40B4-BE49-F238E27FC236}">
                <a16:creationId xmlns:a16="http://schemas.microsoft.com/office/drawing/2014/main" id="{0C383DDB-4543-498E-7440-ED6507786ECE}"/>
              </a:ext>
            </a:extLst>
          </p:cNvPr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>
            <a:extLst>
              <a:ext uri="{FF2B5EF4-FFF2-40B4-BE49-F238E27FC236}">
                <a16:creationId xmlns:a16="http://schemas.microsoft.com/office/drawing/2014/main" id="{314CE8B4-7318-BED4-3A31-9D93DDEDA1C3}"/>
              </a:ext>
            </a:extLst>
          </p:cNvPr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>
            <a:extLst>
              <a:ext uri="{FF2B5EF4-FFF2-40B4-BE49-F238E27FC236}">
                <a16:creationId xmlns:a16="http://schemas.microsoft.com/office/drawing/2014/main" id="{876F4F2F-6B23-0B87-B422-E0FCC6EDF95F}"/>
              </a:ext>
            </a:extLst>
          </p:cNvPr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>
            <a:extLst>
              <a:ext uri="{FF2B5EF4-FFF2-40B4-BE49-F238E27FC236}">
                <a16:creationId xmlns:a16="http://schemas.microsoft.com/office/drawing/2014/main" id="{C263DF0D-833B-BAB3-58B1-BCC1A0F82542}"/>
              </a:ext>
            </a:extLst>
          </p:cNvPr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>
            <a:extLst>
              <a:ext uri="{FF2B5EF4-FFF2-40B4-BE49-F238E27FC236}">
                <a16:creationId xmlns:a16="http://schemas.microsoft.com/office/drawing/2014/main" id="{823E1D88-D40D-9547-64E2-F57402D51E01}"/>
              </a:ext>
            </a:extLst>
          </p:cNvPr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>
            <a:extLst>
              <a:ext uri="{FF2B5EF4-FFF2-40B4-BE49-F238E27FC236}">
                <a16:creationId xmlns:a16="http://schemas.microsoft.com/office/drawing/2014/main" id="{25D0E9A8-A548-654D-F9A7-128FA13C08C9}"/>
              </a:ext>
            </a:extLst>
          </p:cNvPr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>
            <a:extLst>
              <a:ext uri="{FF2B5EF4-FFF2-40B4-BE49-F238E27FC236}">
                <a16:creationId xmlns:a16="http://schemas.microsoft.com/office/drawing/2014/main" id="{C780C91D-D710-9BB6-B0AA-A025502FCFEE}"/>
              </a:ext>
            </a:extLst>
          </p:cNvPr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4CDA3412-FD10-E66D-D4DE-B423D09326D8}"/>
              </a:ext>
            </a:extLst>
          </p:cNvPr>
          <p:cNvSpPr txBox="1"/>
          <p:nvPr/>
        </p:nvSpPr>
        <p:spPr>
          <a:xfrm>
            <a:off x="914400" y="36576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0F2B5B"/>
                </a:solidFill>
                <a:latin typeface="Segoe Print"/>
              </a:rPr>
              <a:t>Chatbot  vs.  AOA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6335170-C495-8D58-352D-29AF294AF2BE}"/>
              </a:ext>
            </a:extLst>
          </p:cNvPr>
          <p:cNvSpPr/>
          <p:nvPr/>
        </p:nvSpPr>
        <p:spPr>
          <a:xfrm>
            <a:off x="731520" y="1371600"/>
            <a:ext cx="50292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0B67EE-ED23-8CD0-B992-DC8204BCB05A}"/>
              </a:ext>
            </a:extLst>
          </p:cNvPr>
          <p:cNvSpPr txBox="1"/>
          <p:nvPr/>
        </p:nvSpPr>
        <p:spPr>
          <a:xfrm>
            <a:off x="1097280" y="1554480"/>
            <a:ext cx="4114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💬  Chatbot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E7CD8C-823A-7E6F-DAAE-7DF099E7885A}"/>
              </a:ext>
            </a:extLst>
          </p:cNvPr>
          <p:cNvSpPr txBox="1"/>
          <p:nvPr/>
        </p:nvSpPr>
        <p:spPr>
          <a:xfrm>
            <a:off x="1097280" y="201168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FFFFFF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REACTIVE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943C607-96CD-DCFC-D9EE-E916E08A9E31}"/>
              </a:ext>
            </a:extLst>
          </p:cNvPr>
          <p:cNvSpPr/>
          <p:nvPr/>
        </p:nvSpPr>
        <p:spPr>
          <a:xfrm>
            <a:off x="1097280" y="2011680"/>
            <a:ext cx="1188720" cy="320040"/>
          </a:xfrm>
          <a:prstGeom prst="roundRect">
            <a:avLst/>
          </a:prstGeom>
          <a:solidFill>
            <a:srgbClr val="2D5BC4"/>
          </a:solidFill>
          <a:ln>
            <a:solidFill>
              <a:srgbClr val="2D5B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9BB4E6-24B2-EE66-1BCF-321D6B7D21B9}"/>
              </a:ext>
            </a:extLst>
          </p:cNvPr>
          <p:cNvSpPr txBox="1"/>
          <p:nvPr/>
        </p:nvSpPr>
        <p:spPr>
          <a:xfrm>
            <a:off x="1097280" y="2048465"/>
            <a:ext cx="11887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Calibri"/>
              </a:defRPr>
            </a:pPr>
            <a:r>
              <a:rPr dirty="0">
                <a:solidFill>
                  <a:schemeClr val="bg1"/>
                </a:solidFill>
                <a:latin typeface="Ink Free"/>
              </a:rPr>
              <a:t>REACTIVE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11FBC7-F2E5-4507-9643-A0F56A0D7C56}"/>
              </a:ext>
            </a:extLst>
          </p:cNvPr>
          <p:cNvSpPr txBox="1"/>
          <p:nvPr/>
        </p:nvSpPr>
        <p:spPr>
          <a:xfrm>
            <a:off x="770407" y="2468879"/>
            <a:ext cx="4673951" cy="2010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You ask, it answers</a:t>
            </a:r>
          </a:p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One turn at a time</a:t>
            </a:r>
          </a:p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lang="en-US" dirty="0">
                <a:solidFill>
                  <a:srgbClr val="1A3C8F"/>
                </a:solidFill>
                <a:latin typeface="Ink Free"/>
              </a:rPr>
              <a:t>Limited</a:t>
            </a:r>
            <a:r>
              <a:rPr dirty="0">
                <a:solidFill>
                  <a:srgbClr val="1A3C8F"/>
                </a:solidFill>
                <a:latin typeface="Ink Free"/>
              </a:rPr>
              <a:t> memory between sessions</a:t>
            </a:r>
          </a:p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No access to your systems</a:t>
            </a:r>
          </a:p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Can't take action on its own</a:t>
            </a:r>
          </a:p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You're always driving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4114B3-F136-602B-D73E-D27874F12991}"/>
              </a:ext>
            </a:extLst>
          </p:cNvPr>
          <p:cNvSpPr txBox="1"/>
          <p:nvPr/>
        </p:nvSpPr>
        <p:spPr>
          <a:xfrm>
            <a:off x="5760720" y="2926080"/>
            <a:ext cx="7315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vs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C213ADB-E1D8-97E8-D983-19C874513534}"/>
              </a:ext>
            </a:extLst>
          </p:cNvPr>
          <p:cNvSpPr/>
          <p:nvPr/>
        </p:nvSpPr>
        <p:spPr>
          <a:xfrm>
            <a:off x="6400800" y="1371600"/>
            <a:ext cx="530352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BE81B0-1236-F93A-C4B5-A9482D9E5E8A}"/>
              </a:ext>
            </a:extLst>
          </p:cNvPr>
          <p:cNvSpPr txBox="1"/>
          <p:nvPr/>
        </p:nvSpPr>
        <p:spPr>
          <a:xfrm>
            <a:off x="6766560" y="1554480"/>
            <a:ext cx="4114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🚀  AOA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1B87165-47DC-9B93-0057-E62028E1E99F}"/>
              </a:ext>
            </a:extLst>
          </p:cNvPr>
          <p:cNvSpPr/>
          <p:nvPr/>
        </p:nvSpPr>
        <p:spPr>
          <a:xfrm>
            <a:off x="6766560" y="2011680"/>
            <a:ext cx="1645920" cy="320040"/>
          </a:xfrm>
          <a:prstGeom prst="roundRect">
            <a:avLst/>
          </a:prstGeom>
          <a:solidFill>
            <a:srgbClr val="2D5BC4"/>
          </a:solidFill>
          <a:ln>
            <a:solidFill>
              <a:srgbClr val="2D5B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C98D32-F62F-7CB3-475B-B71158C4ECFC}"/>
              </a:ext>
            </a:extLst>
          </p:cNvPr>
          <p:cNvSpPr txBox="1"/>
          <p:nvPr/>
        </p:nvSpPr>
        <p:spPr>
          <a:xfrm>
            <a:off x="6766560" y="2043210"/>
            <a:ext cx="16459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 i="0">
                <a:solidFill>
                  <a:srgbClr val="FFFFFF"/>
                </a:solidFill>
                <a:latin typeface="Calibri"/>
              </a:defRPr>
            </a:pPr>
            <a:r>
              <a:rPr dirty="0">
                <a:solidFill>
                  <a:schemeClr val="bg1"/>
                </a:solidFill>
                <a:latin typeface="Ink Free"/>
              </a:rPr>
              <a:t>AUTONOMOUS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4299E1-931B-2D6B-8DF6-E68B2F0323E5}"/>
              </a:ext>
            </a:extLst>
          </p:cNvPr>
          <p:cNvSpPr txBox="1"/>
          <p:nvPr/>
        </p:nvSpPr>
        <p:spPr>
          <a:xfrm>
            <a:off x="6492240" y="2397311"/>
            <a:ext cx="5212080" cy="2564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Tools — browser, email, calendar, code</a:t>
            </a:r>
          </a:p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Memory — remembers yesterday and last week</a:t>
            </a:r>
          </a:p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Triggers — acts on schedules and events</a:t>
            </a:r>
          </a:p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Multi-step — chains actions across systems</a:t>
            </a:r>
          </a:p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Orchestration — coordinates complex workflows</a:t>
            </a:r>
          </a:p>
          <a:p>
            <a:pPr marL="457200" indent="-228600">
              <a:spcAft>
                <a:spcPts val="400"/>
              </a:spcAft>
              <a:buClr>
                <a:srgbClr val="388BFD"/>
              </a:buClr>
              <a:buChar char="●"/>
              <a:defRPr sz="18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Runs while you sleep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ACCE7BF-D5F5-475F-41B2-B43AC9B84A54}"/>
              </a:ext>
            </a:extLst>
          </p:cNvPr>
          <p:cNvSpPr/>
          <p:nvPr/>
        </p:nvSpPr>
        <p:spPr>
          <a:xfrm>
            <a:off x="731520" y="5669280"/>
            <a:ext cx="1078992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055973-3C21-8320-4BF4-6AA2DC3C4AD7}"/>
              </a:ext>
            </a:extLst>
          </p:cNvPr>
          <p:cNvSpPr txBox="1"/>
          <p:nvPr/>
        </p:nvSpPr>
        <p:spPr>
          <a:xfrm>
            <a:off x="1097280" y="57607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 i="1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"ChatGPT is a smart intern waiting for instructions. An AOA is an employee with a laptop, credentials, and a to-do list who works the night shift."</a:t>
            </a:r>
          </a:p>
        </p:txBody>
      </p:sp>
    </p:spTree>
    <p:extLst>
      <p:ext uri="{BB962C8B-B14F-4D97-AF65-F5344CB8AC3E}">
        <p14:creationId xmlns:p14="http://schemas.microsoft.com/office/powerpoint/2010/main" val="2221738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al 54"/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Oval 53"/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Oval 52"/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Oval 51"/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Oval 50"/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Oval 49"/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/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Oval 47"/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Oval 46"/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46" name="Connector 45"/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31520" y="365760"/>
            <a:ext cx="5486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0F2B5B"/>
                </a:solidFill>
                <a:latin typeface="Segoe Print"/>
              </a:rPr>
              <a:t>The AOA Stack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371600" y="146304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371600" y="146304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737360" y="160020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77440" y="157276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29B6F6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LLM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89120" y="1627632"/>
            <a:ext cx="5943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The brain — Claude, GPT, etc. Reasoning and language.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41914C-C8D3-9D3B-C93C-B5880307D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al 54">
            <a:extLst>
              <a:ext uri="{FF2B5EF4-FFF2-40B4-BE49-F238E27FC236}">
                <a16:creationId xmlns:a16="http://schemas.microsoft.com/office/drawing/2014/main" id="{F4288C5E-4C1F-4D3C-E6D6-1F64FF253164}"/>
              </a:ext>
            </a:extLst>
          </p:cNvPr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C226843D-3BC7-C087-ABD6-124FAAC0018A}"/>
              </a:ext>
            </a:extLst>
          </p:cNvPr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514E18D8-61EC-BCC0-AE4C-9191485D6C3D}"/>
              </a:ext>
            </a:extLst>
          </p:cNvPr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C9D522C2-47BE-0E3B-318D-913CC7C4729B}"/>
              </a:ext>
            </a:extLst>
          </p:cNvPr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F899F61D-3DD3-AC8D-397F-AA71B7750BBB}"/>
              </a:ext>
            </a:extLst>
          </p:cNvPr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509F3D3-D7B6-3E7B-2979-071E7EE1A03D}"/>
              </a:ext>
            </a:extLst>
          </p:cNvPr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6BDB274-BA03-DB2C-0CC4-B6AD787F1A4D}"/>
              </a:ext>
            </a:extLst>
          </p:cNvPr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68868CFD-4184-9CAA-E5C5-184EDDC373F4}"/>
              </a:ext>
            </a:extLst>
          </p:cNvPr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1E149C0-D448-1EC3-3250-651F8E5F93F1}"/>
              </a:ext>
            </a:extLst>
          </p:cNvPr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46" name="Connector 45">
            <a:extLst>
              <a:ext uri="{FF2B5EF4-FFF2-40B4-BE49-F238E27FC236}">
                <a16:creationId xmlns:a16="http://schemas.microsoft.com/office/drawing/2014/main" id="{79172C0C-E29E-3EB2-BD62-E63E46BEFACC}"/>
              </a:ext>
            </a:extLst>
          </p:cNvPr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>
            <a:extLst>
              <a:ext uri="{FF2B5EF4-FFF2-40B4-BE49-F238E27FC236}">
                <a16:creationId xmlns:a16="http://schemas.microsoft.com/office/drawing/2014/main" id="{3FF18771-1F9F-3AFF-9EDF-ADFD01B99FFC}"/>
              </a:ext>
            </a:extLst>
          </p:cNvPr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>
            <a:extLst>
              <a:ext uri="{FF2B5EF4-FFF2-40B4-BE49-F238E27FC236}">
                <a16:creationId xmlns:a16="http://schemas.microsoft.com/office/drawing/2014/main" id="{D9B442F4-7EEE-EED8-1E38-E8EF4293F5E6}"/>
              </a:ext>
            </a:extLst>
          </p:cNvPr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>
            <a:extLst>
              <a:ext uri="{FF2B5EF4-FFF2-40B4-BE49-F238E27FC236}">
                <a16:creationId xmlns:a16="http://schemas.microsoft.com/office/drawing/2014/main" id="{6F94C92F-4EC7-BF7C-241C-85C564FBCF86}"/>
              </a:ext>
            </a:extLst>
          </p:cNvPr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>
            <a:extLst>
              <a:ext uri="{FF2B5EF4-FFF2-40B4-BE49-F238E27FC236}">
                <a16:creationId xmlns:a16="http://schemas.microsoft.com/office/drawing/2014/main" id="{BA0F6659-CD17-1B23-CC61-04E7B74C2FEA}"/>
              </a:ext>
            </a:extLst>
          </p:cNvPr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>
            <a:extLst>
              <a:ext uri="{FF2B5EF4-FFF2-40B4-BE49-F238E27FC236}">
                <a16:creationId xmlns:a16="http://schemas.microsoft.com/office/drawing/2014/main" id="{E7E21584-2FBF-C67B-E621-02782A97B8A3}"/>
              </a:ext>
            </a:extLst>
          </p:cNvPr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>
            <a:extLst>
              <a:ext uri="{FF2B5EF4-FFF2-40B4-BE49-F238E27FC236}">
                <a16:creationId xmlns:a16="http://schemas.microsoft.com/office/drawing/2014/main" id="{DD2ABD88-36F0-9CF6-003C-692DD00DC3DA}"/>
              </a:ext>
            </a:extLst>
          </p:cNvPr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>
            <a:extLst>
              <a:ext uri="{FF2B5EF4-FFF2-40B4-BE49-F238E27FC236}">
                <a16:creationId xmlns:a16="http://schemas.microsoft.com/office/drawing/2014/main" id="{EBB8F551-484C-4072-BBCE-650F143384D0}"/>
              </a:ext>
            </a:extLst>
          </p:cNvPr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>
            <a:extLst>
              <a:ext uri="{FF2B5EF4-FFF2-40B4-BE49-F238E27FC236}">
                <a16:creationId xmlns:a16="http://schemas.microsoft.com/office/drawing/2014/main" id="{94E407D1-2762-3D2D-A5B6-B938E70C18E3}"/>
              </a:ext>
            </a:extLst>
          </p:cNvPr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>
            <a:extLst>
              <a:ext uri="{FF2B5EF4-FFF2-40B4-BE49-F238E27FC236}">
                <a16:creationId xmlns:a16="http://schemas.microsoft.com/office/drawing/2014/main" id="{13B1948E-7C3E-2E61-7A24-09D85E6842B7}"/>
              </a:ext>
            </a:extLst>
          </p:cNvPr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>
            <a:extLst>
              <a:ext uri="{FF2B5EF4-FFF2-40B4-BE49-F238E27FC236}">
                <a16:creationId xmlns:a16="http://schemas.microsoft.com/office/drawing/2014/main" id="{2AE41651-8013-B894-271F-6872080C498D}"/>
              </a:ext>
            </a:extLst>
          </p:cNvPr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>
            <a:extLst>
              <a:ext uri="{FF2B5EF4-FFF2-40B4-BE49-F238E27FC236}">
                <a16:creationId xmlns:a16="http://schemas.microsoft.com/office/drawing/2014/main" id="{4376A168-041E-5BD9-1438-1403B0AAA161}"/>
              </a:ext>
            </a:extLst>
          </p:cNvPr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>
            <a:extLst>
              <a:ext uri="{FF2B5EF4-FFF2-40B4-BE49-F238E27FC236}">
                <a16:creationId xmlns:a16="http://schemas.microsoft.com/office/drawing/2014/main" id="{F3628FA7-5C97-F964-0395-DD3A3CD38C69}"/>
              </a:ext>
            </a:extLst>
          </p:cNvPr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>
            <a:extLst>
              <a:ext uri="{FF2B5EF4-FFF2-40B4-BE49-F238E27FC236}">
                <a16:creationId xmlns:a16="http://schemas.microsoft.com/office/drawing/2014/main" id="{274760A7-EBC5-013B-69E9-9F62C438F8E4}"/>
              </a:ext>
            </a:extLst>
          </p:cNvPr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>
            <a:extLst>
              <a:ext uri="{FF2B5EF4-FFF2-40B4-BE49-F238E27FC236}">
                <a16:creationId xmlns:a16="http://schemas.microsoft.com/office/drawing/2014/main" id="{BF5F9BB6-5848-61CF-BC72-9B6CF162346D}"/>
              </a:ext>
            </a:extLst>
          </p:cNvPr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>
            <a:extLst>
              <a:ext uri="{FF2B5EF4-FFF2-40B4-BE49-F238E27FC236}">
                <a16:creationId xmlns:a16="http://schemas.microsoft.com/office/drawing/2014/main" id="{6B3EE6EA-AB4F-68DE-5038-95C9C8ECDD4E}"/>
              </a:ext>
            </a:extLst>
          </p:cNvPr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>
            <a:extLst>
              <a:ext uri="{FF2B5EF4-FFF2-40B4-BE49-F238E27FC236}">
                <a16:creationId xmlns:a16="http://schemas.microsoft.com/office/drawing/2014/main" id="{48569F3C-D8DB-C77C-EB76-181AB237A2AD}"/>
              </a:ext>
            </a:extLst>
          </p:cNvPr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>
            <a:extLst>
              <a:ext uri="{FF2B5EF4-FFF2-40B4-BE49-F238E27FC236}">
                <a16:creationId xmlns:a16="http://schemas.microsoft.com/office/drawing/2014/main" id="{FC06F162-A9AA-9D95-B7A3-F8A04441E10D}"/>
              </a:ext>
            </a:extLst>
          </p:cNvPr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>
            <a:extLst>
              <a:ext uri="{FF2B5EF4-FFF2-40B4-BE49-F238E27FC236}">
                <a16:creationId xmlns:a16="http://schemas.microsoft.com/office/drawing/2014/main" id="{6AE7B6F2-9122-06DD-BD76-59D138268A6B}"/>
              </a:ext>
            </a:extLst>
          </p:cNvPr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38F7F993-9F9A-56EC-759C-5F248FD86155}"/>
              </a:ext>
            </a:extLst>
          </p:cNvPr>
          <p:cNvSpPr txBox="1"/>
          <p:nvPr/>
        </p:nvSpPr>
        <p:spPr>
          <a:xfrm>
            <a:off x="731520" y="365760"/>
            <a:ext cx="5486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0F2B5B"/>
                </a:solidFill>
                <a:latin typeface="Segoe Print"/>
              </a:rPr>
              <a:t>The AOA Stack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02BFB29-B4DE-60A0-D310-37B84BDC4C48}"/>
              </a:ext>
            </a:extLst>
          </p:cNvPr>
          <p:cNvSpPr/>
          <p:nvPr/>
        </p:nvSpPr>
        <p:spPr>
          <a:xfrm>
            <a:off x="1371600" y="146304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9AE0FCB-D96E-026D-16E9-E28DC52F676C}"/>
              </a:ext>
            </a:extLst>
          </p:cNvPr>
          <p:cNvSpPr/>
          <p:nvPr/>
        </p:nvSpPr>
        <p:spPr>
          <a:xfrm>
            <a:off x="1371600" y="146304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11BF98-F39A-3EDA-1EF6-D68F57CB9283}"/>
              </a:ext>
            </a:extLst>
          </p:cNvPr>
          <p:cNvSpPr txBox="1"/>
          <p:nvPr/>
        </p:nvSpPr>
        <p:spPr>
          <a:xfrm>
            <a:off x="1737360" y="160020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8F7B26-0A8B-284F-B009-8A55CA10218D}"/>
              </a:ext>
            </a:extLst>
          </p:cNvPr>
          <p:cNvSpPr txBox="1"/>
          <p:nvPr/>
        </p:nvSpPr>
        <p:spPr>
          <a:xfrm>
            <a:off x="2377440" y="157276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29B6F6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LLM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E5B98C-D515-5A22-7D4C-400FE93E69ED}"/>
              </a:ext>
            </a:extLst>
          </p:cNvPr>
          <p:cNvSpPr txBox="1"/>
          <p:nvPr/>
        </p:nvSpPr>
        <p:spPr>
          <a:xfrm>
            <a:off x="4389120" y="1627632"/>
            <a:ext cx="5943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The brain — Claude, GPT, etc. Reasoning and language.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F178347-F868-4114-0E3C-153107C0AA92}"/>
              </a:ext>
            </a:extLst>
          </p:cNvPr>
          <p:cNvSpPr/>
          <p:nvPr/>
        </p:nvSpPr>
        <p:spPr>
          <a:xfrm>
            <a:off x="1371600" y="246888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4E11FF6-3EE2-7C1B-273C-553DE249A850}"/>
              </a:ext>
            </a:extLst>
          </p:cNvPr>
          <p:cNvSpPr/>
          <p:nvPr/>
        </p:nvSpPr>
        <p:spPr>
          <a:xfrm>
            <a:off x="1371600" y="246888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927BA4-242A-1EBF-D523-D71FDDF0830E}"/>
              </a:ext>
            </a:extLst>
          </p:cNvPr>
          <p:cNvSpPr txBox="1"/>
          <p:nvPr/>
        </p:nvSpPr>
        <p:spPr>
          <a:xfrm>
            <a:off x="1737360" y="260604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🔧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904307-5C51-7E4F-BC9F-FAAB4CB67869}"/>
              </a:ext>
            </a:extLst>
          </p:cNvPr>
          <p:cNvSpPr txBox="1"/>
          <p:nvPr/>
        </p:nvSpPr>
        <p:spPr>
          <a:xfrm>
            <a:off x="2377440" y="257860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Tools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D8ECEF-605C-5792-5A6E-2854B2064739}"/>
              </a:ext>
            </a:extLst>
          </p:cNvPr>
          <p:cNvSpPr txBox="1"/>
          <p:nvPr/>
        </p:nvSpPr>
        <p:spPr>
          <a:xfrm>
            <a:off x="4389120" y="2633472"/>
            <a:ext cx="5943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Browser, email, calendar, file system, APIs, messaging.</a:t>
            </a:r>
          </a:p>
        </p:txBody>
      </p:sp>
    </p:spTree>
    <p:extLst>
      <p:ext uri="{BB962C8B-B14F-4D97-AF65-F5344CB8AC3E}">
        <p14:creationId xmlns:p14="http://schemas.microsoft.com/office/powerpoint/2010/main" val="1317065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BC3B5A-A772-E3D9-0238-EBA70F75D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al 54">
            <a:extLst>
              <a:ext uri="{FF2B5EF4-FFF2-40B4-BE49-F238E27FC236}">
                <a16:creationId xmlns:a16="http://schemas.microsoft.com/office/drawing/2014/main" id="{65620564-423C-9F29-A02F-6A991E6A9AF3}"/>
              </a:ext>
            </a:extLst>
          </p:cNvPr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F9857658-9A3C-9F3D-A007-73B5B3035203}"/>
              </a:ext>
            </a:extLst>
          </p:cNvPr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75A8EE2-2AF0-49BD-AE1F-300102966842}"/>
              </a:ext>
            </a:extLst>
          </p:cNvPr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1BEB2F5-CD5B-B75A-7EEA-15DC1BCC992C}"/>
              </a:ext>
            </a:extLst>
          </p:cNvPr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C736AC2C-DFD2-4DE4-95EA-1B89ED0627B0}"/>
              </a:ext>
            </a:extLst>
          </p:cNvPr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AF3A7B1D-C4C9-D68C-9FA8-444A2A5DE9CF}"/>
              </a:ext>
            </a:extLst>
          </p:cNvPr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DAD8DE8E-3178-18C0-9D80-C461845C7484}"/>
              </a:ext>
            </a:extLst>
          </p:cNvPr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16E1841-DDD3-CB3D-EAB1-69DD35FCD71B}"/>
              </a:ext>
            </a:extLst>
          </p:cNvPr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49A3200-45E6-3EE5-F17B-DA1C81B09A80}"/>
              </a:ext>
            </a:extLst>
          </p:cNvPr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46" name="Connector 45">
            <a:extLst>
              <a:ext uri="{FF2B5EF4-FFF2-40B4-BE49-F238E27FC236}">
                <a16:creationId xmlns:a16="http://schemas.microsoft.com/office/drawing/2014/main" id="{3622B920-8F01-8D88-7D7F-669D11236B90}"/>
              </a:ext>
            </a:extLst>
          </p:cNvPr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>
            <a:extLst>
              <a:ext uri="{FF2B5EF4-FFF2-40B4-BE49-F238E27FC236}">
                <a16:creationId xmlns:a16="http://schemas.microsoft.com/office/drawing/2014/main" id="{A4D81CE7-3F40-FC81-CC8B-EFBF97000D78}"/>
              </a:ext>
            </a:extLst>
          </p:cNvPr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>
            <a:extLst>
              <a:ext uri="{FF2B5EF4-FFF2-40B4-BE49-F238E27FC236}">
                <a16:creationId xmlns:a16="http://schemas.microsoft.com/office/drawing/2014/main" id="{C2E3549B-A458-E1C9-9C62-5B5762DD798B}"/>
              </a:ext>
            </a:extLst>
          </p:cNvPr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>
            <a:extLst>
              <a:ext uri="{FF2B5EF4-FFF2-40B4-BE49-F238E27FC236}">
                <a16:creationId xmlns:a16="http://schemas.microsoft.com/office/drawing/2014/main" id="{D77C942A-1F5D-4E65-2F9D-603E86D8C26B}"/>
              </a:ext>
            </a:extLst>
          </p:cNvPr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>
            <a:extLst>
              <a:ext uri="{FF2B5EF4-FFF2-40B4-BE49-F238E27FC236}">
                <a16:creationId xmlns:a16="http://schemas.microsoft.com/office/drawing/2014/main" id="{8A00EB38-DF94-B254-4C87-96BB30FB27BF}"/>
              </a:ext>
            </a:extLst>
          </p:cNvPr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>
            <a:extLst>
              <a:ext uri="{FF2B5EF4-FFF2-40B4-BE49-F238E27FC236}">
                <a16:creationId xmlns:a16="http://schemas.microsoft.com/office/drawing/2014/main" id="{D3DC80A0-78C5-75A7-E7E0-3E388FE0D0B7}"/>
              </a:ext>
            </a:extLst>
          </p:cNvPr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>
            <a:extLst>
              <a:ext uri="{FF2B5EF4-FFF2-40B4-BE49-F238E27FC236}">
                <a16:creationId xmlns:a16="http://schemas.microsoft.com/office/drawing/2014/main" id="{F781D66F-8728-1EA9-6AA4-941BDBCEF5D9}"/>
              </a:ext>
            </a:extLst>
          </p:cNvPr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>
            <a:extLst>
              <a:ext uri="{FF2B5EF4-FFF2-40B4-BE49-F238E27FC236}">
                <a16:creationId xmlns:a16="http://schemas.microsoft.com/office/drawing/2014/main" id="{10567855-B6B2-912B-931C-3D4213E23775}"/>
              </a:ext>
            </a:extLst>
          </p:cNvPr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>
            <a:extLst>
              <a:ext uri="{FF2B5EF4-FFF2-40B4-BE49-F238E27FC236}">
                <a16:creationId xmlns:a16="http://schemas.microsoft.com/office/drawing/2014/main" id="{A34888C4-94E2-7613-C876-0FBAA7EEFAC6}"/>
              </a:ext>
            </a:extLst>
          </p:cNvPr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>
            <a:extLst>
              <a:ext uri="{FF2B5EF4-FFF2-40B4-BE49-F238E27FC236}">
                <a16:creationId xmlns:a16="http://schemas.microsoft.com/office/drawing/2014/main" id="{B4608E26-E559-0EF5-71E1-20AD5933F83A}"/>
              </a:ext>
            </a:extLst>
          </p:cNvPr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>
            <a:extLst>
              <a:ext uri="{FF2B5EF4-FFF2-40B4-BE49-F238E27FC236}">
                <a16:creationId xmlns:a16="http://schemas.microsoft.com/office/drawing/2014/main" id="{4C9EC587-8E61-6534-DC3E-6442437A3A59}"/>
              </a:ext>
            </a:extLst>
          </p:cNvPr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>
            <a:extLst>
              <a:ext uri="{FF2B5EF4-FFF2-40B4-BE49-F238E27FC236}">
                <a16:creationId xmlns:a16="http://schemas.microsoft.com/office/drawing/2014/main" id="{7DE41D6F-7AFE-984D-B2FD-4388499305FB}"/>
              </a:ext>
            </a:extLst>
          </p:cNvPr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>
            <a:extLst>
              <a:ext uri="{FF2B5EF4-FFF2-40B4-BE49-F238E27FC236}">
                <a16:creationId xmlns:a16="http://schemas.microsoft.com/office/drawing/2014/main" id="{F9F50DD7-1762-224C-1B6A-C7CF7A4BDA7B}"/>
              </a:ext>
            </a:extLst>
          </p:cNvPr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>
            <a:extLst>
              <a:ext uri="{FF2B5EF4-FFF2-40B4-BE49-F238E27FC236}">
                <a16:creationId xmlns:a16="http://schemas.microsoft.com/office/drawing/2014/main" id="{72EAF4FC-4ED5-ED71-F8E8-A1C58A4A0A89}"/>
              </a:ext>
            </a:extLst>
          </p:cNvPr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>
            <a:extLst>
              <a:ext uri="{FF2B5EF4-FFF2-40B4-BE49-F238E27FC236}">
                <a16:creationId xmlns:a16="http://schemas.microsoft.com/office/drawing/2014/main" id="{D5F90CAB-1FBF-C685-E6AC-010F01F08CA4}"/>
              </a:ext>
            </a:extLst>
          </p:cNvPr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>
            <a:extLst>
              <a:ext uri="{FF2B5EF4-FFF2-40B4-BE49-F238E27FC236}">
                <a16:creationId xmlns:a16="http://schemas.microsoft.com/office/drawing/2014/main" id="{01EF8525-2650-01B6-E342-4CE8330918FC}"/>
              </a:ext>
            </a:extLst>
          </p:cNvPr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>
            <a:extLst>
              <a:ext uri="{FF2B5EF4-FFF2-40B4-BE49-F238E27FC236}">
                <a16:creationId xmlns:a16="http://schemas.microsoft.com/office/drawing/2014/main" id="{28792939-1858-70B0-CDD5-CDB7EE7BE4A4}"/>
              </a:ext>
            </a:extLst>
          </p:cNvPr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>
            <a:extLst>
              <a:ext uri="{FF2B5EF4-FFF2-40B4-BE49-F238E27FC236}">
                <a16:creationId xmlns:a16="http://schemas.microsoft.com/office/drawing/2014/main" id="{EF9DFE1A-1CE1-CF6B-6603-30ADD46FFB1C}"/>
              </a:ext>
            </a:extLst>
          </p:cNvPr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>
            <a:extLst>
              <a:ext uri="{FF2B5EF4-FFF2-40B4-BE49-F238E27FC236}">
                <a16:creationId xmlns:a16="http://schemas.microsoft.com/office/drawing/2014/main" id="{01958F06-AAD0-A046-E2C6-0B57C67DF338}"/>
              </a:ext>
            </a:extLst>
          </p:cNvPr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EA18B33-B48B-8127-9519-03DE36CACE9D}"/>
              </a:ext>
            </a:extLst>
          </p:cNvPr>
          <p:cNvSpPr txBox="1"/>
          <p:nvPr/>
        </p:nvSpPr>
        <p:spPr>
          <a:xfrm>
            <a:off x="731520" y="365760"/>
            <a:ext cx="5486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0F2B5B"/>
                </a:solidFill>
                <a:latin typeface="Segoe Print"/>
              </a:rPr>
              <a:t>The AOA Stack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0745306-F130-8C4A-A7BD-FE1BFB9EA025}"/>
              </a:ext>
            </a:extLst>
          </p:cNvPr>
          <p:cNvSpPr/>
          <p:nvPr/>
        </p:nvSpPr>
        <p:spPr>
          <a:xfrm>
            <a:off x="1371600" y="146304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8CE5D39-0B5B-20AD-F2FE-5DE6FD4944B8}"/>
              </a:ext>
            </a:extLst>
          </p:cNvPr>
          <p:cNvSpPr/>
          <p:nvPr/>
        </p:nvSpPr>
        <p:spPr>
          <a:xfrm>
            <a:off x="1371600" y="146304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B8BFFB-705B-2CF6-FB64-DF1A9E95E99D}"/>
              </a:ext>
            </a:extLst>
          </p:cNvPr>
          <p:cNvSpPr txBox="1"/>
          <p:nvPr/>
        </p:nvSpPr>
        <p:spPr>
          <a:xfrm>
            <a:off x="1737360" y="160020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9199D1-8883-BEFC-D9F4-E475998721A8}"/>
              </a:ext>
            </a:extLst>
          </p:cNvPr>
          <p:cNvSpPr txBox="1"/>
          <p:nvPr/>
        </p:nvSpPr>
        <p:spPr>
          <a:xfrm>
            <a:off x="2377440" y="157276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29B6F6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LLM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39A570-525A-B0BD-D02C-D8F4C6261084}"/>
              </a:ext>
            </a:extLst>
          </p:cNvPr>
          <p:cNvSpPr txBox="1"/>
          <p:nvPr/>
        </p:nvSpPr>
        <p:spPr>
          <a:xfrm>
            <a:off x="4389120" y="1627632"/>
            <a:ext cx="5943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The brain — Claude, GPT, etc. Reasoning and language.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169034F-BF9C-B1EA-D130-21FE0E3874F5}"/>
              </a:ext>
            </a:extLst>
          </p:cNvPr>
          <p:cNvSpPr/>
          <p:nvPr/>
        </p:nvSpPr>
        <p:spPr>
          <a:xfrm>
            <a:off x="1371600" y="246888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DD4856F-B867-8D0B-E87B-5F1723303666}"/>
              </a:ext>
            </a:extLst>
          </p:cNvPr>
          <p:cNvSpPr/>
          <p:nvPr/>
        </p:nvSpPr>
        <p:spPr>
          <a:xfrm>
            <a:off x="1371600" y="246888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8AA395-16DB-3F0F-3E4D-B2CC35DC9A0A}"/>
              </a:ext>
            </a:extLst>
          </p:cNvPr>
          <p:cNvSpPr txBox="1"/>
          <p:nvPr/>
        </p:nvSpPr>
        <p:spPr>
          <a:xfrm>
            <a:off x="1737360" y="260604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🔧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CBD6A0-58CD-DC11-A309-C60EF38A7AFF}"/>
              </a:ext>
            </a:extLst>
          </p:cNvPr>
          <p:cNvSpPr txBox="1"/>
          <p:nvPr/>
        </p:nvSpPr>
        <p:spPr>
          <a:xfrm>
            <a:off x="2377440" y="257860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Tools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082DA4-96A6-02ED-5338-468158AC63FD}"/>
              </a:ext>
            </a:extLst>
          </p:cNvPr>
          <p:cNvSpPr txBox="1"/>
          <p:nvPr/>
        </p:nvSpPr>
        <p:spPr>
          <a:xfrm>
            <a:off x="4389120" y="2633472"/>
            <a:ext cx="5943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Browser, email, calendar, file system, APIs, messaging.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3D2F7DA-05CD-5FA6-F5BD-B7F9C7B2BF84}"/>
              </a:ext>
            </a:extLst>
          </p:cNvPr>
          <p:cNvSpPr/>
          <p:nvPr/>
        </p:nvSpPr>
        <p:spPr>
          <a:xfrm>
            <a:off x="1371600" y="347472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7098B9E6-74A8-A76C-6B7F-59E7BB1A467A}"/>
              </a:ext>
            </a:extLst>
          </p:cNvPr>
          <p:cNvSpPr/>
          <p:nvPr/>
        </p:nvSpPr>
        <p:spPr>
          <a:xfrm>
            <a:off x="1371600" y="347472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838217-AFAC-D773-303B-A488A5EC926B}"/>
              </a:ext>
            </a:extLst>
          </p:cNvPr>
          <p:cNvSpPr txBox="1"/>
          <p:nvPr/>
        </p:nvSpPr>
        <p:spPr>
          <a:xfrm>
            <a:off x="1737360" y="361188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💾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C7E8EB-8775-47BF-9C3D-D7BFF8F6B5A9}"/>
              </a:ext>
            </a:extLst>
          </p:cNvPr>
          <p:cNvSpPr txBox="1"/>
          <p:nvPr/>
        </p:nvSpPr>
        <p:spPr>
          <a:xfrm>
            <a:off x="2377440" y="358444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CE93D8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Memory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983F405-B26F-F685-05D8-2D6A2BA05C41}"/>
              </a:ext>
            </a:extLst>
          </p:cNvPr>
          <p:cNvSpPr txBox="1"/>
          <p:nvPr/>
        </p:nvSpPr>
        <p:spPr>
          <a:xfrm>
            <a:off x="4389120" y="3639312"/>
            <a:ext cx="5943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Persistent context — who you are, what happened, what's next.</a:t>
            </a:r>
          </a:p>
        </p:txBody>
      </p:sp>
    </p:spTree>
    <p:extLst>
      <p:ext uri="{BB962C8B-B14F-4D97-AF65-F5344CB8AC3E}">
        <p14:creationId xmlns:p14="http://schemas.microsoft.com/office/powerpoint/2010/main" val="4046766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C48A4C-BB73-8307-0DFB-A78EC784E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al 54">
            <a:extLst>
              <a:ext uri="{FF2B5EF4-FFF2-40B4-BE49-F238E27FC236}">
                <a16:creationId xmlns:a16="http://schemas.microsoft.com/office/drawing/2014/main" id="{8366AF4D-9191-2DD7-90B2-29CFA20D0F00}"/>
              </a:ext>
            </a:extLst>
          </p:cNvPr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1910AF64-BD69-34D7-D369-5AE5CAE25E3B}"/>
              </a:ext>
            </a:extLst>
          </p:cNvPr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E2804354-6B10-E1C6-0761-C4775C04646A}"/>
              </a:ext>
            </a:extLst>
          </p:cNvPr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7D5BA1CB-EDF5-2176-1FFE-1B0646CBD85D}"/>
              </a:ext>
            </a:extLst>
          </p:cNvPr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7F0CD867-035C-E8C8-D2BB-BEE22C213E28}"/>
              </a:ext>
            </a:extLst>
          </p:cNvPr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4C9552A6-A722-C2BE-C51C-AD8ABC6CDAEF}"/>
              </a:ext>
            </a:extLst>
          </p:cNvPr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8A1534C-7A65-647B-2E98-F49F72FE9FA6}"/>
              </a:ext>
            </a:extLst>
          </p:cNvPr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A813526-7FC9-1D6C-7BE2-F27C30464440}"/>
              </a:ext>
            </a:extLst>
          </p:cNvPr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CDDD4B1-6525-C54E-A5C0-2BE9DD3816F0}"/>
              </a:ext>
            </a:extLst>
          </p:cNvPr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46" name="Connector 45">
            <a:extLst>
              <a:ext uri="{FF2B5EF4-FFF2-40B4-BE49-F238E27FC236}">
                <a16:creationId xmlns:a16="http://schemas.microsoft.com/office/drawing/2014/main" id="{44091546-3C80-5F29-1471-9AEFC1A9B93D}"/>
              </a:ext>
            </a:extLst>
          </p:cNvPr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>
            <a:extLst>
              <a:ext uri="{FF2B5EF4-FFF2-40B4-BE49-F238E27FC236}">
                <a16:creationId xmlns:a16="http://schemas.microsoft.com/office/drawing/2014/main" id="{AE229413-5C2F-DD80-A19A-8BBD0661AFDE}"/>
              </a:ext>
            </a:extLst>
          </p:cNvPr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>
            <a:extLst>
              <a:ext uri="{FF2B5EF4-FFF2-40B4-BE49-F238E27FC236}">
                <a16:creationId xmlns:a16="http://schemas.microsoft.com/office/drawing/2014/main" id="{669A89E2-3FE6-4C24-232E-5D8A4E05BB56}"/>
              </a:ext>
            </a:extLst>
          </p:cNvPr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>
            <a:extLst>
              <a:ext uri="{FF2B5EF4-FFF2-40B4-BE49-F238E27FC236}">
                <a16:creationId xmlns:a16="http://schemas.microsoft.com/office/drawing/2014/main" id="{675014FA-8103-D44E-8223-4F95863AFA2E}"/>
              </a:ext>
            </a:extLst>
          </p:cNvPr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>
            <a:extLst>
              <a:ext uri="{FF2B5EF4-FFF2-40B4-BE49-F238E27FC236}">
                <a16:creationId xmlns:a16="http://schemas.microsoft.com/office/drawing/2014/main" id="{C4566EE7-3751-8D65-5101-608E8989593D}"/>
              </a:ext>
            </a:extLst>
          </p:cNvPr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>
            <a:extLst>
              <a:ext uri="{FF2B5EF4-FFF2-40B4-BE49-F238E27FC236}">
                <a16:creationId xmlns:a16="http://schemas.microsoft.com/office/drawing/2014/main" id="{3A0902D3-4797-43E4-35E5-A1E1A4B1F7A5}"/>
              </a:ext>
            </a:extLst>
          </p:cNvPr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>
            <a:extLst>
              <a:ext uri="{FF2B5EF4-FFF2-40B4-BE49-F238E27FC236}">
                <a16:creationId xmlns:a16="http://schemas.microsoft.com/office/drawing/2014/main" id="{0B2747B8-692E-5A89-4572-F9A324824D0C}"/>
              </a:ext>
            </a:extLst>
          </p:cNvPr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>
            <a:extLst>
              <a:ext uri="{FF2B5EF4-FFF2-40B4-BE49-F238E27FC236}">
                <a16:creationId xmlns:a16="http://schemas.microsoft.com/office/drawing/2014/main" id="{28D358CB-4C93-A5F2-61D6-56EBE8476C5C}"/>
              </a:ext>
            </a:extLst>
          </p:cNvPr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>
            <a:extLst>
              <a:ext uri="{FF2B5EF4-FFF2-40B4-BE49-F238E27FC236}">
                <a16:creationId xmlns:a16="http://schemas.microsoft.com/office/drawing/2014/main" id="{57AB2633-5F77-5DED-0480-0AB535C60AA0}"/>
              </a:ext>
            </a:extLst>
          </p:cNvPr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>
            <a:extLst>
              <a:ext uri="{FF2B5EF4-FFF2-40B4-BE49-F238E27FC236}">
                <a16:creationId xmlns:a16="http://schemas.microsoft.com/office/drawing/2014/main" id="{81159017-01EA-7784-C301-A3167FE019DA}"/>
              </a:ext>
            </a:extLst>
          </p:cNvPr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>
            <a:extLst>
              <a:ext uri="{FF2B5EF4-FFF2-40B4-BE49-F238E27FC236}">
                <a16:creationId xmlns:a16="http://schemas.microsoft.com/office/drawing/2014/main" id="{7863303D-6776-2237-ADCB-4D861D32FE53}"/>
              </a:ext>
            </a:extLst>
          </p:cNvPr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>
            <a:extLst>
              <a:ext uri="{FF2B5EF4-FFF2-40B4-BE49-F238E27FC236}">
                <a16:creationId xmlns:a16="http://schemas.microsoft.com/office/drawing/2014/main" id="{D542A0B5-0FED-7231-95EA-9FA5CFC0E2EA}"/>
              </a:ext>
            </a:extLst>
          </p:cNvPr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>
            <a:extLst>
              <a:ext uri="{FF2B5EF4-FFF2-40B4-BE49-F238E27FC236}">
                <a16:creationId xmlns:a16="http://schemas.microsoft.com/office/drawing/2014/main" id="{E2F8AF56-C52F-500C-5FC5-CC63A25208A5}"/>
              </a:ext>
            </a:extLst>
          </p:cNvPr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>
            <a:extLst>
              <a:ext uri="{FF2B5EF4-FFF2-40B4-BE49-F238E27FC236}">
                <a16:creationId xmlns:a16="http://schemas.microsoft.com/office/drawing/2014/main" id="{8EB9D431-992B-3EB3-1A9F-9C2F35420D83}"/>
              </a:ext>
            </a:extLst>
          </p:cNvPr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>
            <a:extLst>
              <a:ext uri="{FF2B5EF4-FFF2-40B4-BE49-F238E27FC236}">
                <a16:creationId xmlns:a16="http://schemas.microsoft.com/office/drawing/2014/main" id="{9FD01C8B-A246-2D19-2208-E2FFC26C6450}"/>
              </a:ext>
            </a:extLst>
          </p:cNvPr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>
            <a:extLst>
              <a:ext uri="{FF2B5EF4-FFF2-40B4-BE49-F238E27FC236}">
                <a16:creationId xmlns:a16="http://schemas.microsoft.com/office/drawing/2014/main" id="{3B9B7FF6-1500-90C7-15AA-B7DB73B2F0A6}"/>
              </a:ext>
            </a:extLst>
          </p:cNvPr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>
            <a:extLst>
              <a:ext uri="{FF2B5EF4-FFF2-40B4-BE49-F238E27FC236}">
                <a16:creationId xmlns:a16="http://schemas.microsoft.com/office/drawing/2014/main" id="{60254BF7-054A-53B9-6301-DD48F766D73D}"/>
              </a:ext>
            </a:extLst>
          </p:cNvPr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>
            <a:extLst>
              <a:ext uri="{FF2B5EF4-FFF2-40B4-BE49-F238E27FC236}">
                <a16:creationId xmlns:a16="http://schemas.microsoft.com/office/drawing/2014/main" id="{DDE6C07E-4E46-A0FC-D777-A14268666EC3}"/>
              </a:ext>
            </a:extLst>
          </p:cNvPr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>
            <a:extLst>
              <a:ext uri="{FF2B5EF4-FFF2-40B4-BE49-F238E27FC236}">
                <a16:creationId xmlns:a16="http://schemas.microsoft.com/office/drawing/2014/main" id="{FCC99648-8009-889B-82BD-57CE0F6BFDD8}"/>
              </a:ext>
            </a:extLst>
          </p:cNvPr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7E6C5F7-9821-33C5-6151-BD775AC9577F}"/>
              </a:ext>
            </a:extLst>
          </p:cNvPr>
          <p:cNvSpPr txBox="1"/>
          <p:nvPr/>
        </p:nvSpPr>
        <p:spPr>
          <a:xfrm>
            <a:off x="731520" y="365760"/>
            <a:ext cx="5486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0F2B5B"/>
                </a:solidFill>
                <a:latin typeface="Segoe Print"/>
              </a:rPr>
              <a:t>The AOA Stack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DBC559F-0E50-4CCE-CF8D-67A235797F82}"/>
              </a:ext>
            </a:extLst>
          </p:cNvPr>
          <p:cNvSpPr/>
          <p:nvPr/>
        </p:nvSpPr>
        <p:spPr>
          <a:xfrm>
            <a:off x="1371600" y="146304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76F0741-2EA8-AA5A-867C-7220938C0701}"/>
              </a:ext>
            </a:extLst>
          </p:cNvPr>
          <p:cNvSpPr/>
          <p:nvPr/>
        </p:nvSpPr>
        <p:spPr>
          <a:xfrm>
            <a:off x="1371600" y="146304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DE08B7-F71E-215A-902F-28603BC8FC89}"/>
              </a:ext>
            </a:extLst>
          </p:cNvPr>
          <p:cNvSpPr txBox="1"/>
          <p:nvPr/>
        </p:nvSpPr>
        <p:spPr>
          <a:xfrm>
            <a:off x="1737360" y="160020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184290-27A3-1E4C-E500-23B7FB1FF154}"/>
              </a:ext>
            </a:extLst>
          </p:cNvPr>
          <p:cNvSpPr txBox="1"/>
          <p:nvPr/>
        </p:nvSpPr>
        <p:spPr>
          <a:xfrm>
            <a:off x="2377440" y="157276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29B6F6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LLM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420E42-A886-7336-C5C3-029DAF77867B}"/>
              </a:ext>
            </a:extLst>
          </p:cNvPr>
          <p:cNvSpPr txBox="1"/>
          <p:nvPr/>
        </p:nvSpPr>
        <p:spPr>
          <a:xfrm>
            <a:off x="4389120" y="1627632"/>
            <a:ext cx="5943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The brain — Claude, GPT, etc. Reasoning and language.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A5AF67F-C51A-B575-375A-904669AFCB1E}"/>
              </a:ext>
            </a:extLst>
          </p:cNvPr>
          <p:cNvSpPr/>
          <p:nvPr/>
        </p:nvSpPr>
        <p:spPr>
          <a:xfrm>
            <a:off x="1371600" y="246888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87C9F03-549C-4024-A5C0-0335B3D130A8}"/>
              </a:ext>
            </a:extLst>
          </p:cNvPr>
          <p:cNvSpPr/>
          <p:nvPr/>
        </p:nvSpPr>
        <p:spPr>
          <a:xfrm>
            <a:off x="1371600" y="246888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81472B-C7D5-BFA4-8466-4CC28A48C0F8}"/>
              </a:ext>
            </a:extLst>
          </p:cNvPr>
          <p:cNvSpPr txBox="1"/>
          <p:nvPr/>
        </p:nvSpPr>
        <p:spPr>
          <a:xfrm>
            <a:off x="1737360" y="260604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🔧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F6280B-20FA-D6F6-01B4-15A288F85B20}"/>
              </a:ext>
            </a:extLst>
          </p:cNvPr>
          <p:cNvSpPr txBox="1"/>
          <p:nvPr/>
        </p:nvSpPr>
        <p:spPr>
          <a:xfrm>
            <a:off x="2377440" y="257860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Tools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8A8B6E-10E5-732C-B4C4-3D338A59E4B9}"/>
              </a:ext>
            </a:extLst>
          </p:cNvPr>
          <p:cNvSpPr txBox="1"/>
          <p:nvPr/>
        </p:nvSpPr>
        <p:spPr>
          <a:xfrm>
            <a:off x="4389120" y="2633472"/>
            <a:ext cx="5943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Browser, email, calendar, file system, APIs, messaging.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2997556-BEEC-CDF6-A505-9A634306B983}"/>
              </a:ext>
            </a:extLst>
          </p:cNvPr>
          <p:cNvSpPr/>
          <p:nvPr/>
        </p:nvSpPr>
        <p:spPr>
          <a:xfrm>
            <a:off x="1371600" y="347472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64D3F6E-8342-CDFE-9C95-D24CF959B44E}"/>
              </a:ext>
            </a:extLst>
          </p:cNvPr>
          <p:cNvSpPr/>
          <p:nvPr/>
        </p:nvSpPr>
        <p:spPr>
          <a:xfrm>
            <a:off x="1371600" y="347472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F115B8-05B8-0A4F-2C9B-0C9F88B60FE6}"/>
              </a:ext>
            </a:extLst>
          </p:cNvPr>
          <p:cNvSpPr txBox="1"/>
          <p:nvPr/>
        </p:nvSpPr>
        <p:spPr>
          <a:xfrm>
            <a:off x="1737360" y="361188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💾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9E0A6F-2887-E0A3-FC8B-215D41F69E26}"/>
              </a:ext>
            </a:extLst>
          </p:cNvPr>
          <p:cNvSpPr txBox="1"/>
          <p:nvPr/>
        </p:nvSpPr>
        <p:spPr>
          <a:xfrm>
            <a:off x="2377440" y="358444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CE93D8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Memory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9070B1-4094-53CA-7199-CAB572A0A650}"/>
              </a:ext>
            </a:extLst>
          </p:cNvPr>
          <p:cNvSpPr txBox="1"/>
          <p:nvPr/>
        </p:nvSpPr>
        <p:spPr>
          <a:xfrm>
            <a:off x="4389120" y="3639312"/>
            <a:ext cx="5943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Persistent context — who you are, what happened, what's next.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0FDE3DF9-168E-264E-3DC5-845D09633440}"/>
              </a:ext>
            </a:extLst>
          </p:cNvPr>
          <p:cNvSpPr/>
          <p:nvPr/>
        </p:nvSpPr>
        <p:spPr>
          <a:xfrm>
            <a:off x="1371600" y="448056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3D04D54D-2FE1-D65B-8269-716A8358FACD}"/>
              </a:ext>
            </a:extLst>
          </p:cNvPr>
          <p:cNvSpPr/>
          <p:nvPr/>
        </p:nvSpPr>
        <p:spPr>
          <a:xfrm>
            <a:off x="1371600" y="448056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2BA95F-93BA-4767-F63C-8D2574775107}"/>
              </a:ext>
            </a:extLst>
          </p:cNvPr>
          <p:cNvSpPr txBox="1"/>
          <p:nvPr/>
        </p:nvSpPr>
        <p:spPr>
          <a:xfrm>
            <a:off x="1737360" y="461772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⚡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59B65D7-DC40-C037-6C91-EB9CBD574328}"/>
              </a:ext>
            </a:extLst>
          </p:cNvPr>
          <p:cNvSpPr txBox="1"/>
          <p:nvPr/>
        </p:nvSpPr>
        <p:spPr>
          <a:xfrm>
            <a:off x="2377440" y="459028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66BB6A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Runtime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EDEF565-E58C-5535-BA92-D654A04A3312}"/>
              </a:ext>
            </a:extLst>
          </p:cNvPr>
          <p:cNvSpPr txBox="1"/>
          <p:nvPr/>
        </p:nvSpPr>
        <p:spPr>
          <a:xfrm>
            <a:off x="4389120" y="4645152"/>
            <a:ext cx="5943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The orchestrator — triggers, routing, scheduling.</a:t>
            </a:r>
          </a:p>
        </p:txBody>
      </p:sp>
    </p:spTree>
    <p:extLst>
      <p:ext uri="{BB962C8B-B14F-4D97-AF65-F5344CB8AC3E}">
        <p14:creationId xmlns:p14="http://schemas.microsoft.com/office/powerpoint/2010/main" val="3464022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FFAEE5-9493-A00A-75DA-DBDDD04F9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al 54">
            <a:extLst>
              <a:ext uri="{FF2B5EF4-FFF2-40B4-BE49-F238E27FC236}">
                <a16:creationId xmlns:a16="http://schemas.microsoft.com/office/drawing/2014/main" id="{51496C62-1739-46D5-ACDC-560C771032AA}"/>
              </a:ext>
            </a:extLst>
          </p:cNvPr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86E3B60-2696-D7F8-EBB6-42CF2BB7998E}"/>
              </a:ext>
            </a:extLst>
          </p:cNvPr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B8F47D6-A37C-7728-96E0-3C7F4F54DFF9}"/>
              </a:ext>
            </a:extLst>
          </p:cNvPr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A46335FC-BD38-C5E3-57AE-B9D2BEAFA211}"/>
              </a:ext>
            </a:extLst>
          </p:cNvPr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64139691-4C0E-41AF-0F84-02215749CCD2}"/>
              </a:ext>
            </a:extLst>
          </p:cNvPr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4EC0416E-6313-70E7-A3FD-75A0021A1B48}"/>
              </a:ext>
            </a:extLst>
          </p:cNvPr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E9AB18FC-D2A1-B67F-F1E3-A33D7CCEAF3E}"/>
              </a:ext>
            </a:extLst>
          </p:cNvPr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EC24154-5242-2139-F0B3-503EFDAB3FB7}"/>
              </a:ext>
            </a:extLst>
          </p:cNvPr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8082E78A-8ECB-DC9A-F772-4D3D1A327046}"/>
              </a:ext>
            </a:extLst>
          </p:cNvPr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46" name="Connector 45">
            <a:extLst>
              <a:ext uri="{FF2B5EF4-FFF2-40B4-BE49-F238E27FC236}">
                <a16:creationId xmlns:a16="http://schemas.microsoft.com/office/drawing/2014/main" id="{D7A1F6B2-7664-2CA5-02C9-067950AE00E8}"/>
              </a:ext>
            </a:extLst>
          </p:cNvPr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>
            <a:extLst>
              <a:ext uri="{FF2B5EF4-FFF2-40B4-BE49-F238E27FC236}">
                <a16:creationId xmlns:a16="http://schemas.microsoft.com/office/drawing/2014/main" id="{10CC49B0-117F-8404-0FC0-15E3FBA7D0E0}"/>
              </a:ext>
            </a:extLst>
          </p:cNvPr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>
            <a:extLst>
              <a:ext uri="{FF2B5EF4-FFF2-40B4-BE49-F238E27FC236}">
                <a16:creationId xmlns:a16="http://schemas.microsoft.com/office/drawing/2014/main" id="{DA410633-C95C-171C-C24D-9327A8261576}"/>
              </a:ext>
            </a:extLst>
          </p:cNvPr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>
            <a:extLst>
              <a:ext uri="{FF2B5EF4-FFF2-40B4-BE49-F238E27FC236}">
                <a16:creationId xmlns:a16="http://schemas.microsoft.com/office/drawing/2014/main" id="{ABED4BFA-1552-DFF7-5F2D-20A2BD127B45}"/>
              </a:ext>
            </a:extLst>
          </p:cNvPr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>
            <a:extLst>
              <a:ext uri="{FF2B5EF4-FFF2-40B4-BE49-F238E27FC236}">
                <a16:creationId xmlns:a16="http://schemas.microsoft.com/office/drawing/2014/main" id="{C4AE97A7-91A8-0AA2-85F6-DF73C3691C45}"/>
              </a:ext>
            </a:extLst>
          </p:cNvPr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>
            <a:extLst>
              <a:ext uri="{FF2B5EF4-FFF2-40B4-BE49-F238E27FC236}">
                <a16:creationId xmlns:a16="http://schemas.microsoft.com/office/drawing/2014/main" id="{6B9C62CB-088B-24AB-5723-0414A16AE4BA}"/>
              </a:ext>
            </a:extLst>
          </p:cNvPr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>
            <a:extLst>
              <a:ext uri="{FF2B5EF4-FFF2-40B4-BE49-F238E27FC236}">
                <a16:creationId xmlns:a16="http://schemas.microsoft.com/office/drawing/2014/main" id="{ED683C7D-F9A0-7554-C025-86F02AF72930}"/>
              </a:ext>
            </a:extLst>
          </p:cNvPr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>
            <a:extLst>
              <a:ext uri="{FF2B5EF4-FFF2-40B4-BE49-F238E27FC236}">
                <a16:creationId xmlns:a16="http://schemas.microsoft.com/office/drawing/2014/main" id="{5C735D72-1731-3FD4-ADA6-E1734137069A}"/>
              </a:ext>
            </a:extLst>
          </p:cNvPr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>
            <a:extLst>
              <a:ext uri="{FF2B5EF4-FFF2-40B4-BE49-F238E27FC236}">
                <a16:creationId xmlns:a16="http://schemas.microsoft.com/office/drawing/2014/main" id="{47129D64-3CC4-94EE-D526-A845A3953300}"/>
              </a:ext>
            </a:extLst>
          </p:cNvPr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>
            <a:extLst>
              <a:ext uri="{FF2B5EF4-FFF2-40B4-BE49-F238E27FC236}">
                <a16:creationId xmlns:a16="http://schemas.microsoft.com/office/drawing/2014/main" id="{375A2D3C-64EE-70D3-A024-CD07C7542A9A}"/>
              </a:ext>
            </a:extLst>
          </p:cNvPr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>
            <a:extLst>
              <a:ext uri="{FF2B5EF4-FFF2-40B4-BE49-F238E27FC236}">
                <a16:creationId xmlns:a16="http://schemas.microsoft.com/office/drawing/2014/main" id="{CD33B67D-537C-9081-9324-6DB73F4F093D}"/>
              </a:ext>
            </a:extLst>
          </p:cNvPr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>
            <a:extLst>
              <a:ext uri="{FF2B5EF4-FFF2-40B4-BE49-F238E27FC236}">
                <a16:creationId xmlns:a16="http://schemas.microsoft.com/office/drawing/2014/main" id="{944D9000-15C3-7F16-E433-AE8C44BF5ABC}"/>
              </a:ext>
            </a:extLst>
          </p:cNvPr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>
            <a:extLst>
              <a:ext uri="{FF2B5EF4-FFF2-40B4-BE49-F238E27FC236}">
                <a16:creationId xmlns:a16="http://schemas.microsoft.com/office/drawing/2014/main" id="{C4771641-6C83-A77B-37EE-07022E6ACE62}"/>
              </a:ext>
            </a:extLst>
          </p:cNvPr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>
            <a:extLst>
              <a:ext uri="{FF2B5EF4-FFF2-40B4-BE49-F238E27FC236}">
                <a16:creationId xmlns:a16="http://schemas.microsoft.com/office/drawing/2014/main" id="{55F64E87-FBA7-29CC-47F3-237C6E79D20B}"/>
              </a:ext>
            </a:extLst>
          </p:cNvPr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>
            <a:extLst>
              <a:ext uri="{FF2B5EF4-FFF2-40B4-BE49-F238E27FC236}">
                <a16:creationId xmlns:a16="http://schemas.microsoft.com/office/drawing/2014/main" id="{D25AF14C-A153-7F5E-E318-D14CC62923D4}"/>
              </a:ext>
            </a:extLst>
          </p:cNvPr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>
            <a:extLst>
              <a:ext uri="{FF2B5EF4-FFF2-40B4-BE49-F238E27FC236}">
                <a16:creationId xmlns:a16="http://schemas.microsoft.com/office/drawing/2014/main" id="{29BDFBA2-C02B-8CE8-743A-419EF0F6699A}"/>
              </a:ext>
            </a:extLst>
          </p:cNvPr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>
            <a:extLst>
              <a:ext uri="{FF2B5EF4-FFF2-40B4-BE49-F238E27FC236}">
                <a16:creationId xmlns:a16="http://schemas.microsoft.com/office/drawing/2014/main" id="{E68C0A7E-FD94-AE75-1BE8-352B941F0626}"/>
              </a:ext>
            </a:extLst>
          </p:cNvPr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>
            <a:extLst>
              <a:ext uri="{FF2B5EF4-FFF2-40B4-BE49-F238E27FC236}">
                <a16:creationId xmlns:a16="http://schemas.microsoft.com/office/drawing/2014/main" id="{8814F393-1CFA-4EF5-43FD-922228A31D52}"/>
              </a:ext>
            </a:extLst>
          </p:cNvPr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>
            <a:extLst>
              <a:ext uri="{FF2B5EF4-FFF2-40B4-BE49-F238E27FC236}">
                <a16:creationId xmlns:a16="http://schemas.microsoft.com/office/drawing/2014/main" id="{C351E6F9-67B8-102A-0E05-A28011A73E46}"/>
              </a:ext>
            </a:extLst>
          </p:cNvPr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B245964-BF17-EC27-48CB-2F5FC469E516}"/>
              </a:ext>
            </a:extLst>
          </p:cNvPr>
          <p:cNvSpPr txBox="1"/>
          <p:nvPr/>
        </p:nvSpPr>
        <p:spPr>
          <a:xfrm>
            <a:off x="731520" y="365760"/>
            <a:ext cx="5486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0F2B5B"/>
                </a:solidFill>
                <a:latin typeface="Segoe Print"/>
              </a:rPr>
              <a:t>The AOA Stack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3316832-40F6-634A-4049-3032690069A0}"/>
              </a:ext>
            </a:extLst>
          </p:cNvPr>
          <p:cNvSpPr/>
          <p:nvPr/>
        </p:nvSpPr>
        <p:spPr>
          <a:xfrm>
            <a:off x="1371600" y="146304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36564A4-31DF-8B61-80C5-C70C9EFEB161}"/>
              </a:ext>
            </a:extLst>
          </p:cNvPr>
          <p:cNvSpPr/>
          <p:nvPr/>
        </p:nvSpPr>
        <p:spPr>
          <a:xfrm>
            <a:off x="1371600" y="146304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A6B6B8-D98B-C567-F624-B724424C9BF1}"/>
              </a:ext>
            </a:extLst>
          </p:cNvPr>
          <p:cNvSpPr txBox="1"/>
          <p:nvPr/>
        </p:nvSpPr>
        <p:spPr>
          <a:xfrm>
            <a:off x="1737360" y="160020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14718A-C361-D64F-815C-CFE9D7D33B56}"/>
              </a:ext>
            </a:extLst>
          </p:cNvPr>
          <p:cNvSpPr txBox="1"/>
          <p:nvPr/>
        </p:nvSpPr>
        <p:spPr>
          <a:xfrm>
            <a:off x="2377440" y="157276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29B6F6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LLM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931793-3292-67BB-C3F2-30376656CAB9}"/>
              </a:ext>
            </a:extLst>
          </p:cNvPr>
          <p:cNvSpPr txBox="1"/>
          <p:nvPr/>
        </p:nvSpPr>
        <p:spPr>
          <a:xfrm>
            <a:off x="4389120" y="1627632"/>
            <a:ext cx="5943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The brain — Claude, GPT, etc. Reasoning and language.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41DC14B-CDB7-6F9A-1F79-EEAF5ABB1058}"/>
              </a:ext>
            </a:extLst>
          </p:cNvPr>
          <p:cNvSpPr/>
          <p:nvPr/>
        </p:nvSpPr>
        <p:spPr>
          <a:xfrm>
            <a:off x="1371600" y="246888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F0EB33D-BA92-A571-E63A-B5D7E0E12B90}"/>
              </a:ext>
            </a:extLst>
          </p:cNvPr>
          <p:cNvSpPr/>
          <p:nvPr/>
        </p:nvSpPr>
        <p:spPr>
          <a:xfrm>
            <a:off x="1371600" y="246888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85BC62-6A3C-AAA9-DAD3-FAD324098C56}"/>
              </a:ext>
            </a:extLst>
          </p:cNvPr>
          <p:cNvSpPr txBox="1"/>
          <p:nvPr/>
        </p:nvSpPr>
        <p:spPr>
          <a:xfrm>
            <a:off x="1737360" y="260604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🔧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7CA4A4-4E9D-D80A-F5CD-E60DCFB69AEB}"/>
              </a:ext>
            </a:extLst>
          </p:cNvPr>
          <p:cNvSpPr txBox="1"/>
          <p:nvPr/>
        </p:nvSpPr>
        <p:spPr>
          <a:xfrm>
            <a:off x="2377440" y="257860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Tools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DED43C-6013-FB5E-A95F-672F521EB358}"/>
              </a:ext>
            </a:extLst>
          </p:cNvPr>
          <p:cNvSpPr txBox="1"/>
          <p:nvPr/>
        </p:nvSpPr>
        <p:spPr>
          <a:xfrm>
            <a:off x="4389120" y="2633472"/>
            <a:ext cx="5943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Browser, email, calendar, file system, APIs, messaging.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8ED7778-B259-6025-B050-C5B3BD13F564}"/>
              </a:ext>
            </a:extLst>
          </p:cNvPr>
          <p:cNvSpPr/>
          <p:nvPr/>
        </p:nvSpPr>
        <p:spPr>
          <a:xfrm>
            <a:off x="1371600" y="347472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035D100-C2B5-B6B8-6539-53CB78A97500}"/>
              </a:ext>
            </a:extLst>
          </p:cNvPr>
          <p:cNvSpPr/>
          <p:nvPr/>
        </p:nvSpPr>
        <p:spPr>
          <a:xfrm>
            <a:off x="1371600" y="347472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7C085D-7555-3FA2-179E-A6BF2F35DC14}"/>
              </a:ext>
            </a:extLst>
          </p:cNvPr>
          <p:cNvSpPr txBox="1"/>
          <p:nvPr/>
        </p:nvSpPr>
        <p:spPr>
          <a:xfrm>
            <a:off x="1737360" y="361188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💾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620549-5D51-263C-1EA5-499F21BEC590}"/>
              </a:ext>
            </a:extLst>
          </p:cNvPr>
          <p:cNvSpPr txBox="1"/>
          <p:nvPr/>
        </p:nvSpPr>
        <p:spPr>
          <a:xfrm>
            <a:off x="2377440" y="358444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CE93D8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Memory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0D236E-5E95-C35A-FFE4-5673960FC0E4}"/>
              </a:ext>
            </a:extLst>
          </p:cNvPr>
          <p:cNvSpPr txBox="1"/>
          <p:nvPr/>
        </p:nvSpPr>
        <p:spPr>
          <a:xfrm>
            <a:off x="4389120" y="3639312"/>
            <a:ext cx="5943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Persistent context — who you are, what happened, what's next.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E253FA0E-C3C5-BC74-B601-0D9268D014DA}"/>
              </a:ext>
            </a:extLst>
          </p:cNvPr>
          <p:cNvSpPr/>
          <p:nvPr/>
        </p:nvSpPr>
        <p:spPr>
          <a:xfrm>
            <a:off x="1371600" y="448056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A03630E-5623-D76C-1ECB-C91737C08A37}"/>
              </a:ext>
            </a:extLst>
          </p:cNvPr>
          <p:cNvSpPr/>
          <p:nvPr/>
        </p:nvSpPr>
        <p:spPr>
          <a:xfrm>
            <a:off x="1371600" y="448056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EB91B4-7095-848B-1F36-19C996E03710}"/>
              </a:ext>
            </a:extLst>
          </p:cNvPr>
          <p:cNvSpPr txBox="1"/>
          <p:nvPr/>
        </p:nvSpPr>
        <p:spPr>
          <a:xfrm>
            <a:off x="1737360" y="461772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⚡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89FB96-F4DF-5D6F-40F0-1897CFC47680}"/>
              </a:ext>
            </a:extLst>
          </p:cNvPr>
          <p:cNvSpPr txBox="1"/>
          <p:nvPr/>
        </p:nvSpPr>
        <p:spPr>
          <a:xfrm>
            <a:off x="2377440" y="459028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66BB6A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Runtime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DF15A8B-7CAB-8898-A26F-45FA05196A1B}"/>
              </a:ext>
            </a:extLst>
          </p:cNvPr>
          <p:cNvSpPr txBox="1"/>
          <p:nvPr/>
        </p:nvSpPr>
        <p:spPr>
          <a:xfrm>
            <a:off x="4389120" y="4645152"/>
            <a:ext cx="5943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The orchestrator — triggers, routing, scheduling.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F22EB534-8E8D-9D42-60EE-9398164FECE5}"/>
              </a:ext>
            </a:extLst>
          </p:cNvPr>
          <p:cNvSpPr/>
          <p:nvPr/>
        </p:nvSpPr>
        <p:spPr>
          <a:xfrm>
            <a:off x="1371600" y="548640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00A82701-E1D4-4E5B-5557-8A8CE9DE930D}"/>
              </a:ext>
            </a:extLst>
          </p:cNvPr>
          <p:cNvSpPr/>
          <p:nvPr/>
        </p:nvSpPr>
        <p:spPr>
          <a:xfrm>
            <a:off x="1371600" y="548640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16C6FA-9369-4280-8C74-FD6CED734E4E}"/>
              </a:ext>
            </a:extLst>
          </p:cNvPr>
          <p:cNvSpPr txBox="1"/>
          <p:nvPr/>
        </p:nvSpPr>
        <p:spPr>
          <a:xfrm>
            <a:off x="1737360" y="562356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📡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DF3B958-AF6B-99A0-7CEA-197BCEF8CEE1}"/>
              </a:ext>
            </a:extLst>
          </p:cNvPr>
          <p:cNvSpPr txBox="1"/>
          <p:nvPr/>
        </p:nvSpPr>
        <p:spPr>
          <a:xfrm>
            <a:off x="2377440" y="559612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00BFA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Channels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DC6EB6B-D833-1CCB-74A1-B2981E791ABE}"/>
              </a:ext>
            </a:extLst>
          </p:cNvPr>
          <p:cNvSpPr txBox="1"/>
          <p:nvPr/>
        </p:nvSpPr>
        <p:spPr>
          <a:xfrm>
            <a:off x="4389120" y="5650992"/>
            <a:ext cx="5943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Discord, Slack, email, web — how the agent communicates.</a:t>
            </a:r>
          </a:p>
        </p:txBody>
      </p:sp>
    </p:spTree>
    <p:extLst>
      <p:ext uri="{BB962C8B-B14F-4D97-AF65-F5344CB8AC3E}">
        <p14:creationId xmlns:p14="http://schemas.microsoft.com/office/powerpoint/2010/main" val="1044438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/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3" name="Connector 22"/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914400" y="91440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Calibri"/>
              </a:defRPr>
            </a:pPr>
            <a:r>
              <a:rPr>
                <a:solidFill>
                  <a:srgbClr val="2D5BC4"/>
                </a:solidFill>
                <a:latin typeface="Ink Free"/>
              </a:rPr>
              <a:t>PART TWO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28600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 i="0">
                <a:solidFill>
                  <a:srgbClr val="FFFFFF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Meet OpenClaw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840480"/>
            <a:ext cx="100584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 i="1">
                <a:solidFill>
                  <a:srgbClr val="E0F2F1"/>
                </a:solidFill>
                <a:latin typeface="Calibri"/>
              </a:defRPr>
            </a:pPr>
            <a:r>
              <a:rPr dirty="0">
                <a:solidFill>
                  <a:srgbClr val="2D5BC4"/>
                </a:solidFill>
                <a:latin typeface="Ink Free"/>
              </a:rPr>
              <a:t>The open-source runtime that turns a model into an </a:t>
            </a:r>
            <a:r>
              <a:rPr lang="en-US" dirty="0">
                <a:solidFill>
                  <a:srgbClr val="2D5BC4"/>
                </a:solidFill>
                <a:latin typeface="Ink Free"/>
              </a:rPr>
              <a:t>AOA</a:t>
            </a:r>
            <a:endParaRPr dirty="0">
              <a:solidFill>
                <a:srgbClr val="2D5BC4"/>
              </a:solidFill>
              <a:latin typeface="Ink Fre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/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3" name="Connector 22"/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31520" y="457200"/>
            <a:ext cx="7315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0F2B5B"/>
                </a:solidFill>
                <a:latin typeface="Segoe Print"/>
              </a:rPr>
              <a:t>What OpenClaw 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8092" y="1280160"/>
            <a:ext cx="10905533" cy="4785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228600">
              <a:lnSpc>
                <a:spcPct val="150000"/>
              </a:lnSpc>
              <a:spcAft>
                <a:spcPts val="600"/>
              </a:spcAft>
              <a:buClr>
                <a:srgbClr val="388BFD"/>
              </a:buClr>
              <a:buChar char="●"/>
              <a:defRPr sz="24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Open-source agent runtime. Self-hosted. Mine runs on VM</a:t>
            </a:r>
            <a:r>
              <a:rPr lang="en-US" dirty="0">
                <a:solidFill>
                  <a:srgbClr val="1A3C8F"/>
                </a:solidFill>
                <a:latin typeface="Ink Free"/>
              </a:rPr>
              <a:t>’s</a:t>
            </a:r>
            <a:r>
              <a:rPr dirty="0">
                <a:solidFill>
                  <a:srgbClr val="1A3C8F"/>
                </a:solidFill>
                <a:latin typeface="Ink Free"/>
              </a:rPr>
              <a:t> on my desk</a:t>
            </a:r>
          </a:p>
          <a:p>
            <a:pPr marL="457200" indent="-228600">
              <a:lnSpc>
                <a:spcPct val="150000"/>
              </a:lnSpc>
              <a:spcAft>
                <a:spcPts val="600"/>
              </a:spcAft>
              <a:buClr>
                <a:srgbClr val="388BFD"/>
              </a:buClr>
              <a:buChar char="●"/>
              <a:defRPr sz="24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Wraps any model — Claude, GPT, local — and gives it hands: tools, memory, schedules, channels</a:t>
            </a:r>
          </a:p>
          <a:p>
            <a:pPr marL="457200" indent="-228600">
              <a:lnSpc>
                <a:spcPct val="150000"/>
              </a:lnSpc>
              <a:spcAft>
                <a:spcPts val="600"/>
              </a:spcAft>
              <a:buClr>
                <a:srgbClr val="388BFD"/>
              </a:buClr>
              <a:buChar char="●"/>
              <a:defRPr sz="24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It IS the Runtime and Channels layers from the stack you just saw</a:t>
            </a:r>
          </a:p>
          <a:p>
            <a:pPr marL="457200" indent="-228600">
              <a:lnSpc>
                <a:spcPct val="150000"/>
              </a:lnSpc>
              <a:spcAft>
                <a:spcPts val="600"/>
              </a:spcAft>
              <a:buClr>
                <a:srgbClr val="388BFD"/>
              </a:buClr>
              <a:buChar char="●"/>
              <a:defRPr sz="24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The industry calls this layer a “harness.” I don’t like the term, so I call it an AOA</a:t>
            </a:r>
          </a:p>
          <a:p>
            <a:pPr marL="457200" indent="-228600">
              <a:lnSpc>
                <a:spcPct val="150000"/>
              </a:lnSpc>
              <a:spcAft>
                <a:spcPts val="600"/>
              </a:spcAft>
              <a:buClr>
                <a:srgbClr val="388BFD"/>
              </a:buClr>
              <a:buChar char="●"/>
              <a:defRPr sz="24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Meets you where you already are: Discord, Slack, Telegram, WhatsApp, Signal, email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al 54"/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Oval 53"/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Oval 52"/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Oval 51"/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Oval 50"/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Oval 49"/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/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Oval 47"/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Oval 46"/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46" name="Connector 45"/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31520" y="365760"/>
            <a:ext cx="677286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 i="0">
                <a:solidFill>
                  <a:srgbClr val="FF8F00"/>
                </a:solidFill>
                <a:latin typeface="Calibri"/>
              </a:defRPr>
            </a:pPr>
            <a:r>
              <a:rPr dirty="0">
                <a:solidFill>
                  <a:srgbClr val="0F2B5B"/>
                </a:solidFill>
                <a:latin typeface="Segoe Print"/>
              </a:rPr>
              <a:t>How OpenClaw Works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371600" y="146304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371600" y="146304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737360" y="160020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⚙️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77440" y="157276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29B6F6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Gateway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89120" y="1627632"/>
            <a:ext cx="59436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One always-on process. Listens on every channel, owns the config, runs the clock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al 54">
            <a:extLst>
              <a:ext uri="{FF2B5EF4-FFF2-40B4-BE49-F238E27FC236}">
                <a16:creationId xmlns:a16="http://schemas.microsoft.com/office/drawing/2014/main" id="{F4288C5E-4C1F-4D3C-E6D6-1F64FF253164}"/>
              </a:ext>
            </a:extLst>
          </p:cNvPr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C226843D-3BC7-C087-ABD6-124FAAC0018A}"/>
              </a:ext>
            </a:extLst>
          </p:cNvPr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514E18D8-61EC-BCC0-AE4C-9191485D6C3D}"/>
              </a:ext>
            </a:extLst>
          </p:cNvPr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C9D522C2-47BE-0E3B-318D-913CC7C4729B}"/>
              </a:ext>
            </a:extLst>
          </p:cNvPr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F899F61D-3DD3-AC8D-397F-AA71B7750BBB}"/>
              </a:ext>
            </a:extLst>
          </p:cNvPr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509F3D3-D7B6-3E7B-2979-071E7EE1A03D}"/>
              </a:ext>
            </a:extLst>
          </p:cNvPr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6BDB274-BA03-DB2C-0CC4-B6AD787F1A4D}"/>
              </a:ext>
            </a:extLst>
          </p:cNvPr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68868CFD-4184-9CAA-E5C5-184EDDC373F4}"/>
              </a:ext>
            </a:extLst>
          </p:cNvPr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1E149C0-D448-1EC3-3250-651F8E5F93F1}"/>
              </a:ext>
            </a:extLst>
          </p:cNvPr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46" name="Connector 45">
            <a:extLst>
              <a:ext uri="{FF2B5EF4-FFF2-40B4-BE49-F238E27FC236}">
                <a16:creationId xmlns:a16="http://schemas.microsoft.com/office/drawing/2014/main" id="{79172C0C-E29E-3EB2-BD62-E63E46BEFACC}"/>
              </a:ext>
            </a:extLst>
          </p:cNvPr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>
            <a:extLst>
              <a:ext uri="{FF2B5EF4-FFF2-40B4-BE49-F238E27FC236}">
                <a16:creationId xmlns:a16="http://schemas.microsoft.com/office/drawing/2014/main" id="{3FF18771-1F9F-3AFF-9EDF-ADFD01B99FFC}"/>
              </a:ext>
            </a:extLst>
          </p:cNvPr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>
            <a:extLst>
              <a:ext uri="{FF2B5EF4-FFF2-40B4-BE49-F238E27FC236}">
                <a16:creationId xmlns:a16="http://schemas.microsoft.com/office/drawing/2014/main" id="{D9B442F4-7EEE-EED8-1E38-E8EF4293F5E6}"/>
              </a:ext>
            </a:extLst>
          </p:cNvPr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>
            <a:extLst>
              <a:ext uri="{FF2B5EF4-FFF2-40B4-BE49-F238E27FC236}">
                <a16:creationId xmlns:a16="http://schemas.microsoft.com/office/drawing/2014/main" id="{6F94C92F-4EC7-BF7C-241C-85C564FBCF86}"/>
              </a:ext>
            </a:extLst>
          </p:cNvPr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>
            <a:extLst>
              <a:ext uri="{FF2B5EF4-FFF2-40B4-BE49-F238E27FC236}">
                <a16:creationId xmlns:a16="http://schemas.microsoft.com/office/drawing/2014/main" id="{BA0F6659-CD17-1B23-CC61-04E7B74C2FEA}"/>
              </a:ext>
            </a:extLst>
          </p:cNvPr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>
            <a:extLst>
              <a:ext uri="{FF2B5EF4-FFF2-40B4-BE49-F238E27FC236}">
                <a16:creationId xmlns:a16="http://schemas.microsoft.com/office/drawing/2014/main" id="{E7E21584-2FBF-C67B-E621-02782A97B8A3}"/>
              </a:ext>
            </a:extLst>
          </p:cNvPr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>
            <a:extLst>
              <a:ext uri="{FF2B5EF4-FFF2-40B4-BE49-F238E27FC236}">
                <a16:creationId xmlns:a16="http://schemas.microsoft.com/office/drawing/2014/main" id="{DD2ABD88-36F0-9CF6-003C-692DD00DC3DA}"/>
              </a:ext>
            </a:extLst>
          </p:cNvPr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>
            <a:extLst>
              <a:ext uri="{FF2B5EF4-FFF2-40B4-BE49-F238E27FC236}">
                <a16:creationId xmlns:a16="http://schemas.microsoft.com/office/drawing/2014/main" id="{EBB8F551-484C-4072-BBCE-650F143384D0}"/>
              </a:ext>
            </a:extLst>
          </p:cNvPr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>
            <a:extLst>
              <a:ext uri="{FF2B5EF4-FFF2-40B4-BE49-F238E27FC236}">
                <a16:creationId xmlns:a16="http://schemas.microsoft.com/office/drawing/2014/main" id="{94E407D1-2762-3D2D-A5B6-B938E70C18E3}"/>
              </a:ext>
            </a:extLst>
          </p:cNvPr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>
            <a:extLst>
              <a:ext uri="{FF2B5EF4-FFF2-40B4-BE49-F238E27FC236}">
                <a16:creationId xmlns:a16="http://schemas.microsoft.com/office/drawing/2014/main" id="{13B1948E-7C3E-2E61-7A24-09D85E6842B7}"/>
              </a:ext>
            </a:extLst>
          </p:cNvPr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>
            <a:extLst>
              <a:ext uri="{FF2B5EF4-FFF2-40B4-BE49-F238E27FC236}">
                <a16:creationId xmlns:a16="http://schemas.microsoft.com/office/drawing/2014/main" id="{2AE41651-8013-B894-271F-6872080C498D}"/>
              </a:ext>
            </a:extLst>
          </p:cNvPr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>
            <a:extLst>
              <a:ext uri="{FF2B5EF4-FFF2-40B4-BE49-F238E27FC236}">
                <a16:creationId xmlns:a16="http://schemas.microsoft.com/office/drawing/2014/main" id="{4376A168-041E-5BD9-1438-1403B0AAA161}"/>
              </a:ext>
            </a:extLst>
          </p:cNvPr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>
            <a:extLst>
              <a:ext uri="{FF2B5EF4-FFF2-40B4-BE49-F238E27FC236}">
                <a16:creationId xmlns:a16="http://schemas.microsoft.com/office/drawing/2014/main" id="{F3628FA7-5C97-F964-0395-DD3A3CD38C69}"/>
              </a:ext>
            </a:extLst>
          </p:cNvPr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>
            <a:extLst>
              <a:ext uri="{FF2B5EF4-FFF2-40B4-BE49-F238E27FC236}">
                <a16:creationId xmlns:a16="http://schemas.microsoft.com/office/drawing/2014/main" id="{274760A7-EBC5-013B-69E9-9F62C438F8E4}"/>
              </a:ext>
            </a:extLst>
          </p:cNvPr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>
            <a:extLst>
              <a:ext uri="{FF2B5EF4-FFF2-40B4-BE49-F238E27FC236}">
                <a16:creationId xmlns:a16="http://schemas.microsoft.com/office/drawing/2014/main" id="{BF5F9BB6-5848-61CF-BC72-9B6CF162346D}"/>
              </a:ext>
            </a:extLst>
          </p:cNvPr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>
            <a:extLst>
              <a:ext uri="{FF2B5EF4-FFF2-40B4-BE49-F238E27FC236}">
                <a16:creationId xmlns:a16="http://schemas.microsoft.com/office/drawing/2014/main" id="{6B3EE6EA-AB4F-68DE-5038-95C9C8ECDD4E}"/>
              </a:ext>
            </a:extLst>
          </p:cNvPr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>
            <a:extLst>
              <a:ext uri="{FF2B5EF4-FFF2-40B4-BE49-F238E27FC236}">
                <a16:creationId xmlns:a16="http://schemas.microsoft.com/office/drawing/2014/main" id="{48569F3C-D8DB-C77C-EB76-181AB237A2AD}"/>
              </a:ext>
            </a:extLst>
          </p:cNvPr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>
            <a:extLst>
              <a:ext uri="{FF2B5EF4-FFF2-40B4-BE49-F238E27FC236}">
                <a16:creationId xmlns:a16="http://schemas.microsoft.com/office/drawing/2014/main" id="{FC06F162-A9AA-9D95-B7A3-F8A04441E10D}"/>
              </a:ext>
            </a:extLst>
          </p:cNvPr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>
            <a:extLst>
              <a:ext uri="{FF2B5EF4-FFF2-40B4-BE49-F238E27FC236}">
                <a16:creationId xmlns:a16="http://schemas.microsoft.com/office/drawing/2014/main" id="{6AE7B6F2-9122-06DD-BD76-59D138268A6B}"/>
              </a:ext>
            </a:extLst>
          </p:cNvPr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38F7F993-9F9A-56EC-759C-5F248FD86155}"/>
              </a:ext>
            </a:extLst>
          </p:cNvPr>
          <p:cNvSpPr txBox="1"/>
          <p:nvPr/>
        </p:nvSpPr>
        <p:spPr>
          <a:xfrm>
            <a:off x="731519" y="365760"/>
            <a:ext cx="78449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 i="0">
                <a:solidFill>
                  <a:srgbClr val="FF8F00"/>
                </a:solidFill>
                <a:latin typeface="Calibri"/>
              </a:defRPr>
            </a:pPr>
            <a:r>
              <a:rPr dirty="0">
                <a:solidFill>
                  <a:srgbClr val="0F2B5B"/>
                </a:solidFill>
                <a:latin typeface="Segoe Print"/>
              </a:rPr>
              <a:t>How OpenClaw Works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02BFB29-B4DE-60A0-D310-37B84BDC4C48}"/>
              </a:ext>
            </a:extLst>
          </p:cNvPr>
          <p:cNvSpPr/>
          <p:nvPr/>
        </p:nvSpPr>
        <p:spPr>
          <a:xfrm>
            <a:off x="1371600" y="146304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9AE0FCB-D96E-026D-16E9-E28DC52F676C}"/>
              </a:ext>
            </a:extLst>
          </p:cNvPr>
          <p:cNvSpPr/>
          <p:nvPr/>
        </p:nvSpPr>
        <p:spPr>
          <a:xfrm>
            <a:off x="1371600" y="146304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11BF98-F39A-3EDA-1EF6-D68F57CB9283}"/>
              </a:ext>
            </a:extLst>
          </p:cNvPr>
          <p:cNvSpPr txBox="1"/>
          <p:nvPr/>
        </p:nvSpPr>
        <p:spPr>
          <a:xfrm>
            <a:off x="1737360" y="160020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⚙️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8F7B26-0A8B-284F-B009-8A55CA10218D}"/>
              </a:ext>
            </a:extLst>
          </p:cNvPr>
          <p:cNvSpPr txBox="1"/>
          <p:nvPr/>
        </p:nvSpPr>
        <p:spPr>
          <a:xfrm>
            <a:off x="2377440" y="157276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29B6F6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Gateway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E5B98C-D515-5A22-7D4C-400FE93E69ED}"/>
              </a:ext>
            </a:extLst>
          </p:cNvPr>
          <p:cNvSpPr txBox="1"/>
          <p:nvPr/>
        </p:nvSpPr>
        <p:spPr>
          <a:xfrm>
            <a:off x="4389120" y="1627632"/>
            <a:ext cx="59436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One always-on process. Listens on every channel, owns the config, runs the clock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F178347-F868-4114-0E3C-153107C0AA92}"/>
              </a:ext>
            </a:extLst>
          </p:cNvPr>
          <p:cNvSpPr/>
          <p:nvPr/>
        </p:nvSpPr>
        <p:spPr>
          <a:xfrm>
            <a:off x="1371600" y="246888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4E11FF6-3EE2-7C1B-273C-553DE249A850}"/>
              </a:ext>
            </a:extLst>
          </p:cNvPr>
          <p:cNvSpPr/>
          <p:nvPr/>
        </p:nvSpPr>
        <p:spPr>
          <a:xfrm>
            <a:off x="1371600" y="246888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927BA4-242A-1EBF-D523-D71FDDF0830E}"/>
              </a:ext>
            </a:extLst>
          </p:cNvPr>
          <p:cNvSpPr txBox="1"/>
          <p:nvPr/>
        </p:nvSpPr>
        <p:spPr>
          <a:xfrm>
            <a:off x="1737360" y="260604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🔔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904307-5C51-7E4F-BC9F-FAAB4CB67869}"/>
              </a:ext>
            </a:extLst>
          </p:cNvPr>
          <p:cNvSpPr txBox="1"/>
          <p:nvPr/>
        </p:nvSpPr>
        <p:spPr>
          <a:xfrm>
            <a:off x="2377440" y="257860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Trigger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D8ECEF-605C-5792-5A6E-2854B2064739}"/>
              </a:ext>
            </a:extLst>
          </p:cNvPr>
          <p:cNvSpPr txBox="1"/>
          <p:nvPr/>
        </p:nvSpPr>
        <p:spPr>
          <a:xfrm>
            <a:off x="4389120" y="2633472"/>
            <a:ext cx="594360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A message lands, a </a:t>
            </a:r>
            <a:r>
              <a:rPr dirty="0" err="1">
                <a:solidFill>
                  <a:srgbClr val="1A3C8F"/>
                </a:solidFill>
                <a:latin typeface="Ink Free"/>
              </a:rPr>
              <a:t>cron</a:t>
            </a:r>
            <a:r>
              <a:rPr dirty="0">
                <a:solidFill>
                  <a:srgbClr val="1A3C8F"/>
                </a:solidFill>
                <a:latin typeface="Ink Free"/>
              </a:rPr>
              <a:t> fires, or a heartbeat ticks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al 54">
            <a:extLst>
              <a:ext uri="{FF2B5EF4-FFF2-40B4-BE49-F238E27FC236}">
                <a16:creationId xmlns:a16="http://schemas.microsoft.com/office/drawing/2014/main" id="{65620564-423C-9F29-A02F-6A991E6A9AF3}"/>
              </a:ext>
            </a:extLst>
          </p:cNvPr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F9857658-9A3C-9F3D-A007-73B5B3035203}"/>
              </a:ext>
            </a:extLst>
          </p:cNvPr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75A8EE2-2AF0-49BD-AE1F-300102966842}"/>
              </a:ext>
            </a:extLst>
          </p:cNvPr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1BEB2F5-CD5B-B75A-7EEA-15DC1BCC992C}"/>
              </a:ext>
            </a:extLst>
          </p:cNvPr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C736AC2C-DFD2-4DE4-95EA-1B89ED0627B0}"/>
              </a:ext>
            </a:extLst>
          </p:cNvPr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AF3A7B1D-C4C9-D68C-9FA8-444A2A5DE9CF}"/>
              </a:ext>
            </a:extLst>
          </p:cNvPr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DAD8DE8E-3178-18C0-9D80-C461845C7484}"/>
              </a:ext>
            </a:extLst>
          </p:cNvPr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16E1841-DDD3-CB3D-EAB1-69DD35FCD71B}"/>
              </a:ext>
            </a:extLst>
          </p:cNvPr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49A3200-45E6-3EE5-F17B-DA1C81B09A80}"/>
              </a:ext>
            </a:extLst>
          </p:cNvPr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46" name="Connector 45">
            <a:extLst>
              <a:ext uri="{FF2B5EF4-FFF2-40B4-BE49-F238E27FC236}">
                <a16:creationId xmlns:a16="http://schemas.microsoft.com/office/drawing/2014/main" id="{3622B920-8F01-8D88-7D7F-669D11236B90}"/>
              </a:ext>
            </a:extLst>
          </p:cNvPr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>
            <a:extLst>
              <a:ext uri="{FF2B5EF4-FFF2-40B4-BE49-F238E27FC236}">
                <a16:creationId xmlns:a16="http://schemas.microsoft.com/office/drawing/2014/main" id="{A4D81CE7-3F40-FC81-CC8B-EFBF97000D78}"/>
              </a:ext>
            </a:extLst>
          </p:cNvPr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>
            <a:extLst>
              <a:ext uri="{FF2B5EF4-FFF2-40B4-BE49-F238E27FC236}">
                <a16:creationId xmlns:a16="http://schemas.microsoft.com/office/drawing/2014/main" id="{C2E3549B-A458-E1C9-9C62-5B5762DD798B}"/>
              </a:ext>
            </a:extLst>
          </p:cNvPr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>
            <a:extLst>
              <a:ext uri="{FF2B5EF4-FFF2-40B4-BE49-F238E27FC236}">
                <a16:creationId xmlns:a16="http://schemas.microsoft.com/office/drawing/2014/main" id="{D77C942A-1F5D-4E65-2F9D-603E86D8C26B}"/>
              </a:ext>
            </a:extLst>
          </p:cNvPr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>
            <a:extLst>
              <a:ext uri="{FF2B5EF4-FFF2-40B4-BE49-F238E27FC236}">
                <a16:creationId xmlns:a16="http://schemas.microsoft.com/office/drawing/2014/main" id="{8A00EB38-DF94-B254-4C87-96BB30FB27BF}"/>
              </a:ext>
            </a:extLst>
          </p:cNvPr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>
            <a:extLst>
              <a:ext uri="{FF2B5EF4-FFF2-40B4-BE49-F238E27FC236}">
                <a16:creationId xmlns:a16="http://schemas.microsoft.com/office/drawing/2014/main" id="{D3DC80A0-78C5-75A7-E7E0-3E388FE0D0B7}"/>
              </a:ext>
            </a:extLst>
          </p:cNvPr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>
            <a:extLst>
              <a:ext uri="{FF2B5EF4-FFF2-40B4-BE49-F238E27FC236}">
                <a16:creationId xmlns:a16="http://schemas.microsoft.com/office/drawing/2014/main" id="{F781D66F-8728-1EA9-6AA4-941BDBCEF5D9}"/>
              </a:ext>
            </a:extLst>
          </p:cNvPr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>
            <a:extLst>
              <a:ext uri="{FF2B5EF4-FFF2-40B4-BE49-F238E27FC236}">
                <a16:creationId xmlns:a16="http://schemas.microsoft.com/office/drawing/2014/main" id="{10567855-B6B2-912B-931C-3D4213E23775}"/>
              </a:ext>
            </a:extLst>
          </p:cNvPr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>
            <a:extLst>
              <a:ext uri="{FF2B5EF4-FFF2-40B4-BE49-F238E27FC236}">
                <a16:creationId xmlns:a16="http://schemas.microsoft.com/office/drawing/2014/main" id="{A34888C4-94E2-7613-C876-0FBAA7EEFAC6}"/>
              </a:ext>
            </a:extLst>
          </p:cNvPr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>
            <a:extLst>
              <a:ext uri="{FF2B5EF4-FFF2-40B4-BE49-F238E27FC236}">
                <a16:creationId xmlns:a16="http://schemas.microsoft.com/office/drawing/2014/main" id="{B4608E26-E559-0EF5-71E1-20AD5933F83A}"/>
              </a:ext>
            </a:extLst>
          </p:cNvPr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>
            <a:extLst>
              <a:ext uri="{FF2B5EF4-FFF2-40B4-BE49-F238E27FC236}">
                <a16:creationId xmlns:a16="http://schemas.microsoft.com/office/drawing/2014/main" id="{4C9EC587-8E61-6534-DC3E-6442437A3A59}"/>
              </a:ext>
            </a:extLst>
          </p:cNvPr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>
            <a:extLst>
              <a:ext uri="{FF2B5EF4-FFF2-40B4-BE49-F238E27FC236}">
                <a16:creationId xmlns:a16="http://schemas.microsoft.com/office/drawing/2014/main" id="{7DE41D6F-7AFE-984D-B2FD-4388499305FB}"/>
              </a:ext>
            </a:extLst>
          </p:cNvPr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>
            <a:extLst>
              <a:ext uri="{FF2B5EF4-FFF2-40B4-BE49-F238E27FC236}">
                <a16:creationId xmlns:a16="http://schemas.microsoft.com/office/drawing/2014/main" id="{F9F50DD7-1762-224C-1B6A-C7CF7A4BDA7B}"/>
              </a:ext>
            </a:extLst>
          </p:cNvPr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>
            <a:extLst>
              <a:ext uri="{FF2B5EF4-FFF2-40B4-BE49-F238E27FC236}">
                <a16:creationId xmlns:a16="http://schemas.microsoft.com/office/drawing/2014/main" id="{72EAF4FC-4ED5-ED71-F8E8-A1C58A4A0A89}"/>
              </a:ext>
            </a:extLst>
          </p:cNvPr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>
            <a:extLst>
              <a:ext uri="{FF2B5EF4-FFF2-40B4-BE49-F238E27FC236}">
                <a16:creationId xmlns:a16="http://schemas.microsoft.com/office/drawing/2014/main" id="{D5F90CAB-1FBF-C685-E6AC-010F01F08CA4}"/>
              </a:ext>
            </a:extLst>
          </p:cNvPr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>
            <a:extLst>
              <a:ext uri="{FF2B5EF4-FFF2-40B4-BE49-F238E27FC236}">
                <a16:creationId xmlns:a16="http://schemas.microsoft.com/office/drawing/2014/main" id="{01EF8525-2650-01B6-E342-4CE8330918FC}"/>
              </a:ext>
            </a:extLst>
          </p:cNvPr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>
            <a:extLst>
              <a:ext uri="{FF2B5EF4-FFF2-40B4-BE49-F238E27FC236}">
                <a16:creationId xmlns:a16="http://schemas.microsoft.com/office/drawing/2014/main" id="{28792939-1858-70B0-CDD5-CDB7EE7BE4A4}"/>
              </a:ext>
            </a:extLst>
          </p:cNvPr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>
            <a:extLst>
              <a:ext uri="{FF2B5EF4-FFF2-40B4-BE49-F238E27FC236}">
                <a16:creationId xmlns:a16="http://schemas.microsoft.com/office/drawing/2014/main" id="{EF9DFE1A-1CE1-CF6B-6603-30ADD46FFB1C}"/>
              </a:ext>
            </a:extLst>
          </p:cNvPr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>
            <a:extLst>
              <a:ext uri="{FF2B5EF4-FFF2-40B4-BE49-F238E27FC236}">
                <a16:creationId xmlns:a16="http://schemas.microsoft.com/office/drawing/2014/main" id="{01958F06-AAD0-A046-E2C6-0B57C67DF338}"/>
              </a:ext>
            </a:extLst>
          </p:cNvPr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EA18B33-B48B-8127-9519-03DE36CACE9D}"/>
              </a:ext>
            </a:extLst>
          </p:cNvPr>
          <p:cNvSpPr txBox="1"/>
          <p:nvPr/>
        </p:nvSpPr>
        <p:spPr>
          <a:xfrm>
            <a:off x="731519" y="365760"/>
            <a:ext cx="78449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 i="0">
                <a:solidFill>
                  <a:srgbClr val="FF8F00"/>
                </a:solidFill>
                <a:latin typeface="Calibri"/>
              </a:defRPr>
            </a:pPr>
            <a:r>
              <a:rPr dirty="0">
                <a:solidFill>
                  <a:srgbClr val="0F2B5B"/>
                </a:solidFill>
                <a:latin typeface="Segoe Print"/>
              </a:rPr>
              <a:t>How OpenClaw Works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0745306-F130-8C4A-A7BD-FE1BFB9EA025}"/>
              </a:ext>
            </a:extLst>
          </p:cNvPr>
          <p:cNvSpPr/>
          <p:nvPr/>
        </p:nvSpPr>
        <p:spPr>
          <a:xfrm>
            <a:off x="1371600" y="146304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8CE5D39-0B5B-20AD-F2FE-5DE6FD4944B8}"/>
              </a:ext>
            </a:extLst>
          </p:cNvPr>
          <p:cNvSpPr/>
          <p:nvPr/>
        </p:nvSpPr>
        <p:spPr>
          <a:xfrm>
            <a:off x="1371600" y="146304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B8BFFB-705B-2CF6-FB64-DF1A9E95E99D}"/>
              </a:ext>
            </a:extLst>
          </p:cNvPr>
          <p:cNvSpPr txBox="1"/>
          <p:nvPr/>
        </p:nvSpPr>
        <p:spPr>
          <a:xfrm>
            <a:off x="1737360" y="160020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⚙️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9199D1-8883-BEFC-D9F4-E475998721A8}"/>
              </a:ext>
            </a:extLst>
          </p:cNvPr>
          <p:cNvSpPr txBox="1"/>
          <p:nvPr/>
        </p:nvSpPr>
        <p:spPr>
          <a:xfrm>
            <a:off x="2377440" y="157276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29B6F6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Gateway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39A570-525A-B0BD-D02C-D8F4C6261084}"/>
              </a:ext>
            </a:extLst>
          </p:cNvPr>
          <p:cNvSpPr txBox="1"/>
          <p:nvPr/>
        </p:nvSpPr>
        <p:spPr>
          <a:xfrm>
            <a:off x="4389120" y="1627632"/>
            <a:ext cx="59436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One always-on process. Listens on every channel, owns the config, runs the clock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169034F-BF9C-B1EA-D130-21FE0E3874F5}"/>
              </a:ext>
            </a:extLst>
          </p:cNvPr>
          <p:cNvSpPr/>
          <p:nvPr/>
        </p:nvSpPr>
        <p:spPr>
          <a:xfrm>
            <a:off x="1371600" y="246888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DD4856F-B867-8D0B-E87B-5F1723303666}"/>
              </a:ext>
            </a:extLst>
          </p:cNvPr>
          <p:cNvSpPr/>
          <p:nvPr/>
        </p:nvSpPr>
        <p:spPr>
          <a:xfrm>
            <a:off x="1371600" y="246888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8AA395-16DB-3F0F-3E4D-B2CC35DC9A0A}"/>
              </a:ext>
            </a:extLst>
          </p:cNvPr>
          <p:cNvSpPr txBox="1"/>
          <p:nvPr/>
        </p:nvSpPr>
        <p:spPr>
          <a:xfrm>
            <a:off x="1737360" y="260604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🔔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CBD6A0-58CD-DC11-A309-C60EF38A7AFF}"/>
              </a:ext>
            </a:extLst>
          </p:cNvPr>
          <p:cNvSpPr txBox="1"/>
          <p:nvPr/>
        </p:nvSpPr>
        <p:spPr>
          <a:xfrm>
            <a:off x="2377440" y="257860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Trigger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082DA4-96A6-02ED-5338-468158AC63FD}"/>
              </a:ext>
            </a:extLst>
          </p:cNvPr>
          <p:cNvSpPr txBox="1"/>
          <p:nvPr/>
        </p:nvSpPr>
        <p:spPr>
          <a:xfrm>
            <a:off x="4389120" y="2633472"/>
            <a:ext cx="594360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A message lands, a </a:t>
            </a:r>
            <a:r>
              <a:rPr dirty="0" err="1">
                <a:solidFill>
                  <a:srgbClr val="1A3C8F"/>
                </a:solidFill>
                <a:latin typeface="Ink Free"/>
              </a:rPr>
              <a:t>cron</a:t>
            </a:r>
            <a:r>
              <a:rPr dirty="0">
                <a:solidFill>
                  <a:srgbClr val="1A3C8F"/>
                </a:solidFill>
                <a:latin typeface="Ink Free"/>
              </a:rPr>
              <a:t> fires, or a heartbeat ticks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3D2F7DA-05CD-5FA6-F5BD-B7F9C7B2BF84}"/>
              </a:ext>
            </a:extLst>
          </p:cNvPr>
          <p:cNvSpPr/>
          <p:nvPr/>
        </p:nvSpPr>
        <p:spPr>
          <a:xfrm>
            <a:off x="1371600" y="347472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7098B9E6-74A8-A76C-6B7F-59E7BB1A467A}"/>
              </a:ext>
            </a:extLst>
          </p:cNvPr>
          <p:cNvSpPr/>
          <p:nvPr/>
        </p:nvSpPr>
        <p:spPr>
          <a:xfrm>
            <a:off x="1371600" y="347472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838217-AFAC-D773-303B-A488A5EC926B}"/>
              </a:ext>
            </a:extLst>
          </p:cNvPr>
          <p:cNvSpPr txBox="1"/>
          <p:nvPr/>
        </p:nvSpPr>
        <p:spPr>
          <a:xfrm>
            <a:off x="1737360" y="361188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🤖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C7E8EB-8775-47BF-9C3D-D7BFF8F6B5A9}"/>
              </a:ext>
            </a:extLst>
          </p:cNvPr>
          <p:cNvSpPr txBox="1"/>
          <p:nvPr/>
        </p:nvSpPr>
        <p:spPr>
          <a:xfrm>
            <a:off x="2377440" y="358444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CE93D8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Session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983F405-B26F-F685-05D8-2D6A2BA05C41}"/>
              </a:ext>
            </a:extLst>
          </p:cNvPr>
          <p:cNvSpPr txBox="1"/>
          <p:nvPr/>
        </p:nvSpPr>
        <p:spPr>
          <a:xfrm>
            <a:off x="4389120" y="3639312"/>
            <a:ext cx="606552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The agent wakes with its identity, memory, and tools. </a:t>
            </a:r>
            <a:r>
              <a:rPr lang="en-US" dirty="0">
                <a:solidFill>
                  <a:srgbClr val="1A3C8F"/>
                </a:solidFill>
                <a:latin typeface="Ink Free"/>
              </a:rPr>
              <a:t>"</a:t>
            </a:r>
            <a:r>
              <a:rPr dirty="0">
                <a:solidFill>
                  <a:srgbClr val="1A3C8F"/>
                </a:solidFill>
                <a:latin typeface="Ink Free"/>
              </a:rPr>
              <a:t>Thinks</a:t>
            </a:r>
            <a:r>
              <a:rPr lang="en-US" dirty="0">
                <a:solidFill>
                  <a:srgbClr val="1A3C8F"/>
                </a:solidFill>
                <a:latin typeface="Ink Free"/>
              </a:rPr>
              <a:t>"</a:t>
            </a:r>
            <a:r>
              <a:rPr dirty="0">
                <a:solidFill>
                  <a:srgbClr val="1A3C8F"/>
                </a:solidFill>
                <a:latin typeface="Ink Free"/>
              </a:rPr>
              <a:t>, acts, reports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al 54">
            <a:extLst>
              <a:ext uri="{FF2B5EF4-FFF2-40B4-BE49-F238E27FC236}">
                <a16:creationId xmlns:a16="http://schemas.microsoft.com/office/drawing/2014/main" id="{8366AF4D-9191-2DD7-90B2-29CFA20D0F00}"/>
              </a:ext>
            </a:extLst>
          </p:cNvPr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1910AF64-BD69-34D7-D369-5AE5CAE25E3B}"/>
              </a:ext>
            </a:extLst>
          </p:cNvPr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E2804354-6B10-E1C6-0761-C4775C04646A}"/>
              </a:ext>
            </a:extLst>
          </p:cNvPr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7D5BA1CB-EDF5-2176-1FFE-1B0646CBD85D}"/>
              </a:ext>
            </a:extLst>
          </p:cNvPr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7F0CD867-035C-E8C8-D2BB-BEE22C213E28}"/>
              </a:ext>
            </a:extLst>
          </p:cNvPr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4C9552A6-A722-C2BE-C51C-AD8ABC6CDAEF}"/>
              </a:ext>
            </a:extLst>
          </p:cNvPr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8A1534C-7A65-647B-2E98-F49F72FE9FA6}"/>
              </a:ext>
            </a:extLst>
          </p:cNvPr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A813526-7FC9-1D6C-7BE2-F27C30464440}"/>
              </a:ext>
            </a:extLst>
          </p:cNvPr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CDDD4B1-6525-C54E-A5C0-2BE9DD3816F0}"/>
              </a:ext>
            </a:extLst>
          </p:cNvPr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46" name="Connector 45">
            <a:extLst>
              <a:ext uri="{FF2B5EF4-FFF2-40B4-BE49-F238E27FC236}">
                <a16:creationId xmlns:a16="http://schemas.microsoft.com/office/drawing/2014/main" id="{44091546-3C80-5F29-1471-9AEFC1A9B93D}"/>
              </a:ext>
            </a:extLst>
          </p:cNvPr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>
            <a:extLst>
              <a:ext uri="{FF2B5EF4-FFF2-40B4-BE49-F238E27FC236}">
                <a16:creationId xmlns:a16="http://schemas.microsoft.com/office/drawing/2014/main" id="{AE229413-5C2F-DD80-A19A-8BBD0661AFDE}"/>
              </a:ext>
            </a:extLst>
          </p:cNvPr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>
            <a:extLst>
              <a:ext uri="{FF2B5EF4-FFF2-40B4-BE49-F238E27FC236}">
                <a16:creationId xmlns:a16="http://schemas.microsoft.com/office/drawing/2014/main" id="{669A89E2-3FE6-4C24-232E-5D8A4E05BB56}"/>
              </a:ext>
            </a:extLst>
          </p:cNvPr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>
            <a:extLst>
              <a:ext uri="{FF2B5EF4-FFF2-40B4-BE49-F238E27FC236}">
                <a16:creationId xmlns:a16="http://schemas.microsoft.com/office/drawing/2014/main" id="{675014FA-8103-D44E-8223-4F95863AFA2E}"/>
              </a:ext>
            </a:extLst>
          </p:cNvPr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>
            <a:extLst>
              <a:ext uri="{FF2B5EF4-FFF2-40B4-BE49-F238E27FC236}">
                <a16:creationId xmlns:a16="http://schemas.microsoft.com/office/drawing/2014/main" id="{C4566EE7-3751-8D65-5101-608E8989593D}"/>
              </a:ext>
            </a:extLst>
          </p:cNvPr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>
            <a:extLst>
              <a:ext uri="{FF2B5EF4-FFF2-40B4-BE49-F238E27FC236}">
                <a16:creationId xmlns:a16="http://schemas.microsoft.com/office/drawing/2014/main" id="{3A0902D3-4797-43E4-35E5-A1E1A4B1F7A5}"/>
              </a:ext>
            </a:extLst>
          </p:cNvPr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>
            <a:extLst>
              <a:ext uri="{FF2B5EF4-FFF2-40B4-BE49-F238E27FC236}">
                <a16:creationId xmlns:a16="http://schemas.microsoft.com/office/drawing/2014/main" id="{0B2747B8-692E-5A89-4572-F9A324824D0C}"/>
              </a:ext>
            </a:extLst>
          </p:cNvPr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>
            <a:extLst>
              <a:ext uri="{FF2B5EF4-FFF2-40B4-BE49-F238E27FC236}">
                <a16:creationId xmlns:a16="http://schemas.microsoft.com/office/drawing/2014/main" id="{28D358CB-4C93-A5F2-61D6-56EBE8476C5C}"/>
              </a:ext>
            </a:extLst>
          </p:cNvPr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>
            <a:extLst>
              <a:ext uri="{FF2B5EF4-FFF2-40B4-BE49-F238E27FC236}">
                <a16:creationId xmlns:a16="http://schemas.microsoft.com/office/drawing/2014/main" id="{57AB2633-5F77-5DED-0480-0AB535C60AA0}"/>
              </a:ext>
            </a:extLst>
          </p:cNvPr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>
            <a:extLst>
              <a:ext uri="{FF2B5EF4-FFF2-40B4-BE49-F238E27FC236}">
                <a16:creationId xmlns:a16="http://schemas.microsoft.com/office/drawing/2014/main" id="{81159017-01EA-7784-C301-A3167FE019DA}"/>
              </a:ext>
            </a:extLst>
          </p:cNvPr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>
            <a:extLst>
              <a:ext uri="{FF2B5EF4-FFF2-40B4-BE49-F238E27FC236}">
                <a16:creationId xmlns:a16="http://schemas.microsoft.com/office/drawing/2014/main" id="{7863303D-6776-2237-ADCB-4D861D32FE53}"/>
              </a:ext>
            </a:extLst>
          </p:cNvPr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>
            <a:extLst>
              <a:ext uri="{FF2B5EF4-FFF2-40B4-BE49-F238E27FC236}">
                <a16:creationId xmlns:a16="http://schemas.microsoft.com/office/drawing/2014/main" id="{D542A0B5-0FED-7231-95EA-9FA5CFC0E2EA}"/>
              </a:ext>
            </a:extLst>
          </p:cNvPr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>
            <a:extLst>
              <a:ext uri="{FF2B5EF4-FFF2-40B4-BE49-F238E27FC236}">
                <a16:creationId xmlns:a16="http://schemas.microsoft.com/office/drawing/2014/main" id="{E2F8AF56-C52F-500C-5FC5-CC63A25208A5}"/>
              </a:ext>
            </a:extLst>
          </p:cNvPr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>
            <a:extLst>
              <a:ext uri="{FF2B5EF4-FFF2-40B4-BE49-F238E27FC236}">
                <a16:creationId xmlns:a16="http://schemas.microsoft.com/office/drawing/2014/main" id="{8EB9D431-992B-3EB3-1A9F-9C2F35420D83}"/>
              </a:ext>
            </a:extLst>
          </p:cNvPr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>
            <a:extLst>
              <a:ext uri="{FF2B5EF4-FFF2-40B4-BE49-F238E27FC236}">
                <a16:creationId xmlns:a16="http://schemas.microsoft.com/office/drawing/2014/main" id="{9FD01C8B-A246-2D19-2208-E2FFC26C6450}"/>
              </a:ext>
            </a:extLst>
          </p:cNvPr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>
            <a:extLst>
              <a:ext uri="{FF2B5EF4-FFF2-40B4-BE49-F238E27FC236}">
                <a16:creationId xmlns:a16="http://schemas.microsoft.com/office/drawing/2014/main" id="{3B9B7FF6-1500-90C7-15AA-B7DB73B2F0A6}"/>
              </a:ext>
            </a:extLst>
          </p:cNvPr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>
            <a:extLst>
              <a:ext uri="{FF2B5EF4-FFF2-40B4-BE49-F238E27FC236}">
                <a16:creationId xmlns:a16="http://schemas.microsoft.com/office/drawing/2014/main" id="{60254BF7-054A-53B9-6301-DD48F766D73D}"/>
              </a:ext>
            </a:extLst>
          </p:cNvPr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>
            <a:extLst>
              <a:ext uri="{FF2B5EF4-FFF2-40B4-BE49-F238E27FC236}">
                <a16:creationId xmlns:a16="http://schemas.microsoft.com/office/drawing/2014/main" id="{DDE6C07E-4E46-A0FC-D777-A14268666EC3}"/>
              </a:ext>
            </a:extLst>
          </p:cNvPr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>
            <a:extLst>
              <a:ext uri="{FF2B5EF4-FFF2-40B4-BE49-F238E27FC236}">
                <a16:creationId xmlns:a16="http://schemas.microsoft.com/office/drawing/2014/main" id="{FCC99648-8009-889B-82BD-57CE0F6BFDD8}"/>
              </a:ext>
            </a:extLst>
          </p:cNvPr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7E6C5F7-9821-33C5-6151-BD775AC9577F}"/>
              </a:ext>
            </a:extLst>
          </p:cNvPr>
          <p:cNvSpPr txBox="1"/>
          <p:nvPr/>
        </p:nvSpPr>
        <p:spPr>
          <a:xfrm>
            <a:off x="731520" y="365760"/>
            <a:ext cx="751384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 i="0">
                <a:solidFill>
                  <a:srgbClr val="FF8F00"/>
                </a:solidFill>
                <a:latin typeface="Calibri"/>
              </a:defRPr>
            </a:pPr>
            <a:r>
              <a:rPr dirty="0">
                <a:solidFill>
                  <a:srgbClr val="0F2B5B"/>
                </a:solidFill>
                <a:latin typeface="Segoe Print"/>
              </a:rPr>
              <a:t>How OpenClaw Works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DBC559F-0E50-4CCE-CF8D-67A235797F82}"/>
              </a:ext>
            </a:extLst>
          </p:cNvPr>
          <p:cNvSpPr/>
          <p:nvPr/>
        </p:nvSpPr>
        <p:spPr>
          <a:xfrm>
            <a:off x="1371600" y="146304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76F0741-2EA8-AA5A-867C-7220938C0701}"/>
              </a:ext>
            </a:extLst>
          </p:cNvPr>
          <p:cNvSpPr/>
          <p:nvPr/>
        </p:nvSpPr>
        <p:spPr>
          <a:xfrm>
            <a:off x="1371600" y="146304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DE08B7-F71E-215A-902F-28603BC8FC89}"/>
              </a:ext>
            </a:extLst>
          </p:cNvPr>
          <p:cNvSpPr txBox="1"/>
          <p:nvPr/>
        </p:nvSpPr>
        <p:spPr>
          <a:xfrm>
            <a:off x="1737360" y="160020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⚙️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184290-27A3-1E4C-E500-23B7FB1FF154}"/>
              </a:ext>
            </a:extLst>
          </p:cNvPr>
          <p:cNvSpPr txBox="1"/>
          <p:nvPr/>
        </p:nvSpPr>
        <p:spPr>
          <a:xfrm>
            <a:off x="2377440" y="157276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29B6F6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Gateway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420E42-A886-7336-C5C3-029DAF77867B}"/>
              </a:ext>
            </a:extLst>
          </p:cNvPr>
          <p:cNvSpPr txBox="1"/>
          <p:nvPr/>
        </p:nvSpPr>
        <p:spPr>
          <a:xfrm>
            <a:off x="4389120" y="1627632"/>
            <a:ext cx="59436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One always-on process. Listens on every channel, owns the config, runs the clock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A5AF67F-C51A-B575-375A-904669AFCB1E}"/>
              </a:ext>
            </a:extLst>
          </p:cNvPr>
          <p:cNvSpPr/>
          <p:nvPr/>
        </p:nvSpPr>
        <p:spPr>
          <a:xfrm>
            <a:off x="1371600" y="246888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87C9F03-549C-4024-A5C0-0335B3D130A8}"/>
              </a:ext>
            </a:extLst>
          </p:cNvPr>
          <p:cNvSpPr/>
          <p:nvPr/>
        </p:nvSpPr>
        <p:spPr>
          <a:xfrm>
            <a:off x="1371600" y="246888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81472B-C7D5-BFA4-8466-4CC28A48C0F8}"/>
              </a:ext>
            </a:extLst>
          </p:cNvPr>
          <p:cNvSpPr txBox="1"/>
          <p:nvPr/>
        </p:nvSpPr>
        <p:spPr>
          <a:xfrm>
            <a:off x="1737360" y="260604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🔔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F6280B-20FA-D6F6-01B4-15A288F85B20}"/>
              </a:ext>
            </a:extLst>
          </p:cNvPr>
          <p:cNvSpPr txBox="1"/>
          <p:nvPr/>
        </p:nvSpPr>
        <p:spPr>
          <a:xfrm>
            <a:off x="2377440" y="257860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Trigger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8A8B6E-10E5-732C-B4C4-3D338A59E4B9}"/>
              </a:ext>
            </a:extLst>
          </p:cNvPr>
          <p:cNvSpPr txBox="1"/>
          <p:nvPr/>
        </p:nvSpPr>
        <p:spPr>
          <a:xfrm>
            <a:off x="4389120" y="2633472"/>
            <a:ext cx="594360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A message lands, a </a:t>
            </a:r>
            <a:r>
              <a:rPr dirty="0" err="1">
                <a:solidFill>
                  <a:srgbClr val="1A3C8F"/>
                </a:solidFill>
                <a:latin typeface="Ink Free"/>
              </a:rPr>
              <a:t>cron</a:t>
            </a:r>
            <a:r>
              <a:rPr dirty="0">
                <a:solidFill>
                  <a:srgbClr val="1A3C8F"/>
                </a:solidFill>
                <a:latin typeface="Ink Free"/>
              </a:rPr>
              <a:t> fires, or a heartbeat ticks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2997556-BEEC-CDF6-A505-9A634306B983}"/>
              </a:ext>
            </a:extLst>
          </p:cNvPr>
          <p:cNvSpPr/>
          <p:nvPr/>
        </p:nvSpPr>
        <p:spPr>
          <a:xfrm>
            <a:off x="1371600" y="347472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64D3F6E-8342-CDFE-9C95-D24CF959B44E}"/>
              </a:ext>
            </a:extLst>
          </p:cNvPr>
          <p:cNvSpPr/>
          <p:nvPr/>
        </p:nvSpPr>
        <p:spPr>
          <a:xfrm>
            <a:off x="1371600" y="347472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F115B8-05B8-0A4F-2C9B-0C9F88B60FE6}"/>
              </a:ext>
            </a:extLst>
          </p:cNvPr>
          <p:cNvSpPr txBox="1"/>
          <p:nvPr/>
        </p:nvSpPr>
        <p:spPr>
          <a:xfrm>
            <a:off x="1737360" y="361188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🤖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9E0A6F-2887-E0A3-FC8B-215D41F69E26}"/>
              </a:ext>
            </a:extLst>
          </p:cNvPr>
          <p:cNvSpPr txBox="1"/>
          <p:nvPr/>
        </p:nvSpPr>
        <p:spPr>
          <a:xfrm>
            <a:off x="2377440" y="358444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CE93D8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Session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9070B1-4094-53CA-7199-CAB572A0A650}"/>
              </a:ext>
            </a:extLst>
          </p:cNvPr>
          <p:cNvSpPr txBox="1"/>
          <p:nvPr/>
        </p:nvSpPr>
        <p:spPr>
          <a:xfrm>
            <a:off x="4389120" y="3639312"/>
            <a:ext cx="606552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The agent wakes with its identity, memory, and tools. </a:t>
            </a:r>
            <a:r>
              <a:rPr lang="en-US" dirty="0">
                <a:solidFill>
                  <a:srgbClr val="1A3C8F"/>
                </a:solidFill>
                <a:latin typeface="Ink Free"/>
              </a:rPr>
              <a:t>"</a:t>
            </a:r>
            <a:r>
              <a:rPr dirty="0">
                <a:solidFill>
                  <a:srgbClr val="1A3C8F"/>
                </a:solidFill>
                <a:latin typeface="Ink Free"/>
              </a:rPr>
              <a:t>Thinks</a:t>
            </a:r>
            <a:r>
              <a:rPr lang="en-US" dirty="0">
                <a:solidFill>
                  <a:srgbClr val="1A3C8F"/>
                </a:solidFill>
                <a:latin typeface="Ink Free"/>
              </a:rPr>
              <a:t>"</a:t>
            </a:r>
            <a:r>
              <a:rPr dirty="0">
                <a:solidFill>
                  <a:srgbClr val="1A3C8F"/>
                </a:solidFill>
                <a:latin typeface="Ink Free"/>
              </a:rPr>
              <a:t>, acts, reports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0FDE3DF9-168E-264E-3DC5-845D09633440}"/>
              </a:ext>
            </a:extLst>
          </p:cNvPr>
          <p:cNvSpPr/>
          <p:nvPr/>
        </p:nvSpPr>
        <p:spPr>
          <a:xfrm>
            <a:off x="1371600" y="448056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3D04D54D-2FE1-D65B-8269-716A8358FACD}"/>
              </a:ext>
            </a:extLst>
          </p:cNvPr>
          <p:cNvSpPr/>
          <p:nvPr/>
        </p:nvSpPr>
        <p:spPr>
          <a:xfrm>
            <a:off x="1371600" y="448056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2BA95F-93BA-4767-F63C-8D2574775107}"/>
              </a:ext>
            </a:extLst>
          </p:cNvPr>
          <p:cNvSpPr txBox="1"/>
          <p:nvPr/>
        </p:nvSpPr>
        <p:spPr>
          <a:xfrm>
            <a:off x="1737360" y="461772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✅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59B65D7-DC40-C037-6C91-EB9CBD574328}"/>
              </a:ext>
            </a:extLst>
          </p:cNvPr>
          <p:cNvSpPr txBox="1"/>
          <p:nvPr/>
        </p:nvSpPr>
        <p:spPr>
          <a:xfrm>
            <a:off x="2377440" y="459028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66BB6A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Result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EDEF565-E58C-5535-BA92-D654A04A3312}"/>
              </a:ext>
            </a:extLst>
          </p:cNvPr>
          <p:cNvSpPr txBox="1"/>
          <p:nvPr/>
        </p:nvSpPr>
        <p:spPr>
          <a:xfrm>
            <a:off x="4389120" y="4645152"/>
            <a:ext cx="59436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Replies in the channel, writes memory, goes back to sleep. Nobody </a:t>
            </a:r>
            <a:r>
              <a:rPr lang="en-US" dirty="0">
                <a:solidFill>
                  <a:srgbClr val="1A3C8F"/>
                </a:solidFill>
                <a:latin typeface="Ink Free"/>
              </a:rPr>
              <a:t>i</a:t>
            </a:r>
            <a:r>
              <a:rPr dirty="0">
                <a:solidFill>
                  <a:srgbClr val="1A3C8F"/>
                </a:solidFill>
                <a:latin typeface="Ink Free"/>
              </a:rPr>
              <a:t>s watching</a:t>
            </a:r>
            <a:r>
              <a:rPr lang="en-US" dirty="0">
                <a:solidFill>
                  <a:srgbClr val="1A3C8F"/>
                </a:solidFill>
                <a:latin typeface="Ink Free"/>
              </a:rPr>
              <a:t>, its Unattended </a:t>
            </a:r>
            <a:endParaRPr dirty="0">
              <a:solidFill>
                <a:srgbClr val="1A3C8F"/>
              </a:solidFill>
              <a:latin typeface="Ink Fre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/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3" name="Connector 22"/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31520" y="457200"/>
            <a:ext cx="7315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0F2B5B"/>
                </a:solidFill>
                <a:latin typeface="Segoe Print"/>
              </a:rPr>
              <a:t>An Agent Is a Folder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645920"/>
            <a:ext cx="91440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228600">
              <a:lnSpc>
                <a:spcPct val="150000"/>
              </a:lnSpc>
              <a:spcAft>
                <a:spcPts val="600"/>
              </a:spcAft>
              <a:buClr>
                <a:srgbClr val="388BFD"/>
              </a:buClr>
              <a:buChar char="●"/>
              <a:defRPr sz="24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SOUL.md — who it is and how it talks</a:t>
            </a:r>
          </a:p>
          <a:p>
            <a:pPr marL="457200" indent="-228600">
              <a:lnSpc>
                <a:spcPct val="150000"/>
              </a:lnSpc>
              <a:spcAft>
                <a:spcPts val="600"/>
              </a:spcAft>
              <a:buClr>
                <a:srgbClr val="388BFD"/>
              </a:buClr>
              <a:buChar char="●"/>
              <a:defRPr sz="24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AGENTS.md — house rules, red lines, when to ask first</a:t>
            </a:r>
          </a:p>
          <a:p>
            <a:pPr marL="457200" indent="-228600">
              <a:lnSpc>
                <a:spcPct val="150000"/>
              </a:lnSpc>
              <a:spcAft>
                <a:spcPts val="600"/>
              </a:spcAft>
              <a:buClr>
                <a:srgbClr val="388BFD"/>
              </a:buClr>
              <a:buChar char="●"/>
              <a:defRPr sz="24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MEMORY.md + daily notes — what happened, what it learned</a:t>
            </a:r>
          </a:p>
          <a:p>
            <a:pPr marL="457200" indent="-228600">
              <a:lnSpc>
                <a:spcPct val="150000"/>
              </a:lnSpc>
              <a:spcAft>
                <a:spcPts val="600"/>
              </a:spcAft>
              <a:buClr>
                <a:srgbClr val="388BFD"/>
              </a:buClr>
              <a:buChar char="●"/>
              <a:defRPr sz="24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HEARTBEAT.md — the checklist it runs every 30 minutes on its own</a:t>
            </a:r>
          </a:p>
          <a:p>
            <a:pPr marL="457200" indent="-228600">
              <a:lnSpc>
                <a:spcPct val="150000"/>
              </a:lnSpc>
              <a:spcAft>
                <a:spcPts val="600"/>
              </a:spcAft>
              <a:buClr>
                <a:srgbClr val="388BFD"/>
              </a:buClr>
              <a:buChar char="●"/>
              <a:defRPr sz="24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Skills — packaged how-tos it can pick up</a:t>
            </a:r>
          </a:p>
        </p:txBody>
      </p:sp>
      <p:sp>
        <p:nvSpPr>
          <p:cNvPr id="2" name="Rounded Rectangle 10">
            <a:extLst>
              <a:ext uri="{FF2B5EF4-FFF2-40B4-BE49-F238E27FC236}">
                <a16:creationId xmlns:a16="http://schemas.microsoft.com/office/drawing/2014/main" id="{4711055D-50AA-BE55-C4E4-A4DB02C30362}"/>
              </a:ext>
            </a:extLst>
          </p:cNvPr>
          <p:cNvSpPr/>
          <p:nvPr/>
        </p:nvSpPr>
        <p:spPr>
          <a:xfrm>
            <a:off x="731520" y="5486400"/>
            <a:ext cx="1078992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11">
            <a:extLst>
              <a:ext uri="{FF2B5EF4-FFF2-40B4-BE49-F238E27FC236}">
                <a16:creationId xmlns:a16="http://schemas.microsoft.com/office/drawing/2014/main" id="{48F3C57A-EFE9-32D2-F177-0F40F974E7C9}"/>
              </a:ext>
            </a:extLst>
          </p:cNvPr>
          <p:cNvSpPr txBox="1"/>
          <p:nvPr/>
        </p:nvSpPr>
        <p:spPr>
          <a:xfrm>
            <a:off x="1097280" y="55778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0" i="1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“Want a second agent? Copy the folder, change the soul.”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al 54">
            <a:extLst>
              <a:ext uri="{FF2B5EF4-FFF2-40B4-BE49-F238E27FC236}">
                <a16:creationId xmlns:a16="http://schemas.microsoft.com/office/drawing/2014/main" id="{51496C62-1739-46D5-ACDC-560C771032AA}"/>
              </a:ext>
            </a:extLst>
          </p:cNvPr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86E3B60-2696-D7F8-EBB6-42CF2BB7998E}"/>
              </a:ext>
            </a:extLst>
          </p:cNvPr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B8F47D6-A37C-7728-96E0-3C7F4F54DFF9}"/>
              </a:ext>
            </a:extLst>
          </p:cNvPr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A46335FC-BD38-C5E3-57AE-B9D2BEAFA211}"/>
              </a:ext>
            </a:extLst>
          </p:cNvPr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64139691-4C0E-41AF-0F84-02215749CCD2}"/>
              </a:ext>
            </a:extLst>
          </p:cNvPr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4EC0416E-6313-70E7-A3FD-75A0021A1B48}"/>
              </a:ext>
            </a:extLst>
          </p:cNvPr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E9AB18FC-D2A1-B67F-F1E3-A33D7CCEAF3E}"/>
              </a:ext>
            </a:extLst>
          </p:cNvPr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EC24154-5242-2139-F0B3-503EFDAB3FB7}"/>
              </a:ext>
            </a:extLst>
          </p:cNvPr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8082E78A-8ECB-DC9A-F772-4D3D1A327046}"/>
              </a:ext>
            </a:extLst>
          </p:cNvPr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46" name="Connector 45">
            <a:extLst>
              <a:ext uri="{FF2B5EF4-FFF2-40B4-BE49-F238E27FC236}">
                <a16:creationId xmlns:a16="http://schemas.microsoft.com/office/drawing/2014/main" id="{D7A1F6B2-7664-2CA5-02C9-067950AE00E8}"/>
              </a:ext>
            </a:extLst>
          </p:cNvPr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>
            <a:extLst>
              <a:ext uri="{FF2B5EF4-FFF2-40B4-BE49-F238E27FC236}">
                <a16:creationId xmlns:a16="http://schemas.microsoft.com/office/drawing/2014/main" id="{10CC49B0-117F-8404-0FC0-15E3FBA7D0E0}"/>
              </a:ext>
            </a:extLst>
          </p:cNvPr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>
            <a:extLst>
              <a:ext uri="{FF2B5EF4-FFF2-40B4-BE49-F238E27FC236}">
                <a16:creationId xmlns:a16="http://schemas.microsoft.com/office/drawing/2014/main" id="{DA410633-C95C-171C-C24D-9327A8261576}"/>
              </a:ext>
            </a:extLst>
          </p:cNvPr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>
            <a:extLst>
              <a:ext uri="{FF2B5EF4-FFF2-40B4-BE49-F238E27FC236}">
                <a16:creationId xmlns:a16="http://schemas.microsoft.com/office/drawing/2014/main" id="{ABED4BFA-1552-DFF7-5F2D-20A2BD127B45}"/>
              </a:ext>
            </a:extLst>
          </p:cNvPr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>
            <a:extLst>
              <a:ext uri="{FF2B5EF4-FFF2-40B4-BE49-F238E27FC236}">
                <a16:creationId xmlns:a16="http://schemas.microsoft.com/office/drawing/2014/main" id="{C4AE97A7-91A8-0AA2-85F6-DF73C3691C45}"/>
              </a:ext>
            </a:extLst>
          </p:cNvPr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>
            <a:extLst>
              <a:ext uri="{FF2B5EF4-FFF2-40B4-BE49-F238E27FC236}">
                <a16:creationId xmlns:a16="http://schemas.microsoft.com/office/drawing/2014/main" id="{6B9C62CB-088B-24AB-5723-0414A16AE4BA}"/>
              </a:ext>
            </a:extLst>
          </p:cNvPr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>
            <a:extLst>
              <a:ext uri="{FF2B5EF4-FFF2-40B4-BE49-F238E27FC236}">
                <a16:creationId xmlns:a16="http://schemas.microsoft.com/office/drawing/2014/main" id="{ED683C7D-F9A0-7554-C025-86F02AF72930}"/>
              </a:ext>
            </a:extLst>
          </p:cNvPr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>
            <a:extLst>
              <a:ext uri="{FF2B5EF4-FFF2-40B4-BE49-F238E27FC236}">
                <a16:creationId xmlns:a16="http://schemas.microsoft.com/office/drawing/2014/main" id="{5C735D72-1731-3FD4-ADA6-E1734137069A}"/>
              </a:ext>
            </a:extLst>
          </p:cNvPr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>
            <a:extLst>
              <a:ext uri="{FF2B5EF4-FFF2-40B4-BE49-F238E27FC236}">
                <a16:creationId xmlns:a16="http://schemas.microsoft.com/office/drawing/2014/main" id="{47129D64-3CC4-94EE-D526-A845A3953300}"/>
              </a:ext>
            </a:extLst>
          </p:cNvPr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>
            <a:extLst>
              <a:ext uri="{FF2B5EF4-FFF2-40B4-BE49-F238E27FC236}">
                <a16:creationId xmlns:a16="http://schemas.microsoft.com/office/drawing/2014/main" id="{375A2D3C-64EE-70D3-A024-CD07C7542A9A}"/>
              </a:ext>
            </a:extLst>
          </p:cNvPr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>
            <a:extLst>
              <a:ext uri="{FF2B5EF4-FFF2-40B4-BE49-F238E27FC236}">
                <a16:creationId xmlns:a16="http://schemas.microsoft.com/office/drawing/2014/main" id="{CD33B67D-537C-9081-9324-6DB73F4F093D}"/>
              </a:ext>
            </a:extLst>
          </p:cNvPr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>
            <a:extLst>
              <a:ext uri="{FF2B5EF4-FFF2-40B4-BE49-F238E27FC236}">
                <a16:creationId xmlns:a16="http://schemas.microsoft.com/office/drawing/2014/main" id="{944D9000-15C3-7F16-E433-AE8C44BF5ABC}"/>
              </a:ext>
            </a:extLst>
          </p:cNvPr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>
            <a:extLst>
              <a:ext uri="{FF2B5EF4-FFF2-40B4-BE49-F238E27FC236}">
                <a16:creationId xmlns:a16="http://schemas.microsoft.com/office/drawing/2014/main" id="{C4771641-6C83-A77B-37EE-07022E6ACE62}"/>
              </a:ext>
            </a:extLst>
          </p:cNvPr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>
            <a:extLst>
              <a:ext uri="{FF2B5EF4-FFF2-40B4-BE49-F238E27FC236}">
                <a16:creationId xmlns:a16="http://schemas.microsoft.com/office/drawing/2014/main" id="{55F64E87-FBA7-29CC-47F3-237C6E79D20B}"/>
              </a:ext>
            </a:extLst>
          </p:cNvPr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>
            <a:extLst>
              <a:ext uri="{FF2B5EF4-FFF2-40B4-BE49-F238E27FC236}">
                <a16:creationId xmlns:a16="http://schemas.microsoft.com/office/drawing/2014/main" id="{D25AF14C-A153-7F5E-E318-D14CC62923D4}"/>
              </a:ext>
            </a:extLst>
          </p:cNvPr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>
            <a:extLst>
              <a:ext uri="{FF2B5EF4-FFF2-40B4-BE49-F238E27FC236}">
                <a16:creationId xmlns:a16="http://schemas.microsoft.com/office/drawing/2014/main" id="{29BDFBA2-C02B-8CE8-743A-419EF0F6699A}"/>
              </a:ext>
            </a:extLst>
          </p:cNvPr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>
            <a:extLst>
              <a:ext uri="{FF2B5EF4-FFF2-40B4-BE49-F238E27FC236}">
                <a16:creationId xmlns:a16="http://schemas.microsoft.com/office/drawing/2014/main" id="{E68C0A7E-FD94-AE75-1BE8-352B941F0626}"/>
              </a:ext>
            </a:extLst>
          </p:cNvPr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>
            <a:extLst>
              <a:ext uri="{FF2B5EF4-FFF2-40B4-BE49-F238E27FC236}">
                <a16:creationId xmlns:a16="http://schemas.microsoft.com/office/drawing/2014/main" id="{8814F393-1CFA-4EF5-43FD-922228A31D52}"/>
              </a:ext>
            </a:extLst>
          </p:cNvPr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>
            <a:extLst>
              <a:ext uri="{FF2B5EF4-FFF2-40B4-BE49-F238E27FC236}">
                <a16:creationId xmlns:a16="http://schemas.microsoft.com/office/drawing/2014/main" id="{C351E6F9-67B8-102A-0E05-A28011A73E46}"/>
              </a:ext>
            </a:extLst>
          </p:cNvPr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B245964-BF17-EC27-48CB-2F5FC469E516}"/>
              </a:ext>
            </a:extLst>
          </p:cNvPr>
          <p:cNvSpPr txBox="1"/>
          <p:nvPr/>
        </p:nvSpPr>
        <p:spPr>
          <a:xfrm>
            <a:off x="731520" y="365760"/>
            <a:ext cx="5486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0F2B5B"/>
                </a:solidFill>
                <a:latin typeface="Segoe Print"/>
              </a:rPr>
              <a:t>A Day in the Life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3316832-40F6-634A-4049-3032690069A0}"/>
              </a:ext>
            </a:extLst>
          </p:cNvPr>
          <p:cNvSpPr/>
          <p:nvPr/>
        </p:nvSpPr>
        <p:spPr>
          <a:xfrm>
            <a:off x="1371600" y="146304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36564A4-31DF-8B61-80C5-C70C9EFEB161}"/>
              </a:ext>
            </a:extLst>
          </p:cNvPr>
          <p:cNvSpPr/>
          <p:nvPr/>
        </p:nvSpPr>
        <p:spPr>
          <a:xfrm>
            <a:off x="1371600" y="146304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A6B6B8-D98B-C567-F624-B724424C9BF1}"/>
              </a:ext>
            </a:extLst>
          </p:cNvPr>
          <p:cNvSpPr txBox="1"/>
          <p:nvPr/>
        </p:nvSpPr>
        <p:spPr>
          <a:xfrm>
            <a:off x="1737360" y="160020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☀️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14718A-C361-D64F-815C-CFE9D7D33B56}"/>
              </a:ext>
            </a:extLst>
          </p:cNvPr>
          <p:cNvSpPr txBox="1"/>
          <p:nvPr/>
        </p:nvSpPr>
        <p:spPr>
          <a:xfrm>
            <a:off x="2377440" y="157276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29B6F6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7:30 AM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931793-3292-67BB-C3F2-30376656CAB9}"/>
              </a:ext>
            </a:extLst>
          </p:cNvPr>
          <p:cNvSpPr txBox="1"/>
          <p:nvPr/>
        </p:nvSpPr>
        <p:spPr>
          <a:xfrm>
            <a:off x="4389120" y="1627632"/>
            <a:ext cx="5943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Morning briefing posts to Discord before I’m up.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41DC14B-CDB7-6F9A-1F79-EEAF5ABB1058}"/>
              </a:ext>
            </a:extLst>
          </p:cNvPr>
          <p:cNvSpPr/>
          <p:nvPr/>
        </p:nvSpPr>
        <p:spPr>
          <a:xfrm>
            <a:off x="1371600" y="246888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F0EB33D-BA92-A571-E63A-B5D7E0E12B90}"/>
              </a:ext>
            </a:extLst>
          </p:cNvPr>
          <p:cNvSpPr/>
          <p:nvPr/>
        </p:nvSpPr>
        <p:spPr>
          <a:xfrm>
            <a:off x="1371600" y="246888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85BC62-6A3C-AAA9-DAD3-FAD324098C56}"/>
              </a:ext>
            </a:extLst>
          </p:cNvPr>
          <p:cNvSpPr txBox="1"/>
          <p:nvPr/>
        </p:nvSpPr>
        <p:spPr>
          <a:xfrm>
            <a:off x="1737360" y="260604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💼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7CA4A4-4E9D-D80A-F5CD-E60DCFB69AEB}"/>
              </a:ext>
            </a:extLst>
          </p:cNvPr>
          <p:cNvSpPr txBox="1"/>
          <p:nvPr/>
        </p:nvSpPr>
        <p:spPr>
          <a:xfrm>
            <a:off x="2377440" y="257860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8:30 AM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DED43C-6013-FB5E-A95F-672F521EB358}"/>
              </a:ext>
            </a:extLst>
          </p:cNvPr>
          <p:cNvSpPr txBox="1"/>
          <p:nvPr/>
        </p:nvSpPr>
        <p:spPr>
          <a:xfrm>
            <a:off x="4389120" y="2633472"/>
            <a:ext cx="5943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LinkedIn post goes out through the API.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8ED7778-B259-6025-B050-C5B3BD13F564}"/>
              </a:ext>
            </a:extLst>
          </p:cNvPr>
          <p:cNvSpPr/>
          <p:nvPr/>
        </p:nvSpPr>
        <p:spPr>
          <a:xfrm>
            <a:off x="1371600" y="347472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035D100-C2B5-B6B8-6539-53CB78A97500}"/>
              </a:ext>
            </a:extLst>
          </p:cNvPr>
          <p:cNvSpPr/>
          <p:nvPr/>
        </p:nvSpPr>
        <p:spPr>
          <a:xfrm>
            <a:off x="1371600" y="347472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7C085D-7555-3FA2-179E-A6BF2F35DC14}"/>
              </a:ext>
            </a:extLst>
          </p:cNvPr>
          <p:cNvSpPr txBox="1"/>
          <p:nvPr/>
        </p:nvSpPr>
        <p:spPr>
          <a:xfrm>
            <a:off x="1737360" y="361188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💓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620549-5D51-263C-1EA5-499F21BEC590}"/>
              </a:ext>
            </a:extLst>
          </p:cNvPr>
          <p:cNvSpPr txBox="1"/>
          <p:nvPr/>
        </p:nvSpPr>
        <p:spPr>
          <a:xfrm>
            <a:off x="2377440" y="358444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CE93D8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Every 30 min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0D236E-5E95-C35A-FFE4-5673960FC0E4}"/>
              </a:ext>
            </a:extLst>
          </p:cNvPr>
          <p:cNvSpPr txBox="1"/>
          <p:nvPr/>
        </p:nvSpPr>
        <p:spPr>
          <a:xfrm>
            <a:off x="4389120" y="3639312"/>
            <a:ext cx="5943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VM health, cron status, token budget. Restarts Chrome itself if needed.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E253FA0E-C3C5-BC74-B601-0D9268D014DA}"/>
              </a:ext>
            </a:extLst>
          </p:cNvPr>
          <p:cNvSpPr/>
          <p:nvPr/>
        </p:nvSpPr>
        <p:spPr>
          <a:xfrm>
            <a:off x="1371600" y="448056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A03630E-5623-D76C-1ECB-C91737C08A37}"/>
              </a:ext>
            </a:extLst>
          </p:cNvPr>
          <p:cNvSpPr/>
          <p:nvPr/>
        </p:nvSpPr>
        <p:spPr>
          <a:xfrm>
            <a:off x="1371600" y="448056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EB91B4-7095-848B-1F36-19C996E03710}"/>
              </a:ext>
            </a:extLst>
          </p:cNvPr>
          <p:cNvSpPr txBox="1"/>
          <p:nvPr/>
        </p:nvSpPr>
        <p:spPr>
          <a:xfrm>
            <a:off x="1737360" y="461772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📈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89FB96-F4DF-5D6F-40F0-1897CFC47680}"/>
              </a:ext>
            </a:extLst>
          </p:cNvPr>
          <p:cNvSpPr txBox="1"/>
          <p:nvPr/>
        </p:nvSpPr>
        <p:spPr>
          <a:xfrm>
            <a:off x="2377440" y="459028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66BB6A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4:35 PM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DF15A8B-7CAB-8898-A26F-45FA05196A1B}"/>
              </a:ext>
            </a:extLst>
          </p:cNvPr>
          <p:cNvSpPr txBox="1"/>
          <p:nvPr/>
        </p:nvSpPr>
        <p:spPr>
          <a:xfrm>
            <a:off x="4389120" y="4645152"/>
            <a:ext cx="5943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Trading run fires and reports the day.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F22EB534-8E8D-9D42-60EE-9398164FECE5}"/>
              </a:ext>
            </a:extLst>
          </p:cNvPr>
          <p:cNvSpPr/>
          <p:nvPr/>
        </p:nvSpPr>
        <p:spPr>
          <a:xfrm>
            <a:off x="1371600" y="5486400"/>
            <a:ext cx="914400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00A82701-E1D4-4E5B-5557-8A8CE9DE930D}"/>
              </a:ext>
            </a:extLst>
          </p:cNvPr>
          <p:cNvSpPr/>
          <p:nvPr/>
        </p:nvSpPr>
        <p:spPr>
          <a:xfrm>
            <a:off x="1371600" y="5486400"/>
            <a:ext cx="137160" cy="822960"/>
          </a:xfrm>
          <a:prstGeom prst="roundRect">
            <a:avLst/>
          </a:prstGeom>
          <a:solidFill>
            <a:srgbClr val="3A6BD9"/>
          </a:solidFill>
          <a:ln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16C6FA-9369-4280-8C74-FD6CED734E4E}"/>
              </a:ext>
            </a:extLst>
          </p:cNvPr>
          <p:cNvSpPr txBox="1"/>
          <p:nvPr/>
        </p:nvSpPr>
        <p:spPr>
          <a:xfrm>
            <a:off x="1737360" y="5623560"/>
            <a:ext cx="548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🌙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DF3B958-AF6B-99A0-7CEA-197BCEF8CEE1}"/>
              </a:ext>
            </a:extLst>
          </p:cNvPr>
          <p:cNvSpPr txBox="1"/>
          <p:nvPr/>
        </p:nvSpPr>
        <p:spPr>
          <a:xfrm>
            <a:off x="2377440" y="5596128"/>
            <a:ext cx="1828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00BFA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3 AM Sunday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DC6EB6B-D833-1CCB-74A1-B2981E791ABE}"/>
              </a:ext>
            </a:extLst>
          </p:cNvPr>
          <p:cNvSpPr txBox="1"/>
          <p:nvPr/>
        </p:nvSpPr>
        <p:spPr>
          <a:xfrm>
            <a:off x="4389120" y="5650992"/>
            <a:ext cx="5943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Housekeeping restart. I find out Monday.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/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3" name="Connector 22"/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914400" y="91440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Calibri"/>
              </a:defRPr>
            </a:pPr>
            <a:r>
              <a:rPr>
                <a:solidFill>
                  <a:srgbClr val="2D5BC4"/>
                </a:solidFill>
                <a:latin typeface="Ink Free"/>
              </a:rPr>
              <a:t>PART THREE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28600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 i="0">
                <a:solidFill>
                  <a:srgbClr val="FFFFFF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From One Agent to a Team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84048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 i="1">
                <a:solidFill>
                  <a:srgbClr val="E0F2F1"/>
                </a:solidFill>
                <a:latin typeface="Calibri"/>
              </a:defRPr>
            </a:pPr>
            <a:r>
              <a:rPr>
                <a:solidFill>
                  <a:srgbClr val="2D5BC4"/>
                </a:solidFill>
                <a:latin typeface="Ink Free"/>
              </a:rPr>
              <a:t>One runtime. Many folders.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/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1" name="Connector 30"/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31520" y="365760"/>
            <a:ext cx="5486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0F2B5B"/>
                </a:solidFill>
                <a:latin typeface="Segoe Print"/>
              </a:rPr>
              <a:t>Use Cases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63040"/>
            <a:ext cx="5303520" cy="34747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97280" y="164592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29B6F6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USE CASE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103120"/>
            <a:ext cx="4572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🤖  Personal Assistant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2834640"/>
            <a:ext cx="45720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Checks email, monitors calendar, sends proactive updates, handles routine requests.</a:t>
            </a:r>
            <a:br/>
            <a:br/>
            <a:r>
              <a:rPr>
                <a:solidFill>
                  <a:srgbClr val="1A3C8F"/>
                </a:solidFill>
                <a:latin typeface="Ink Free"/>
              </a:rPr>
              <a:t>Your first AOA — one model, one channel, one job. Proof of concept.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E99692-B5E3-B53F-65A3-337B9BAA1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/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1" name="Connector 30"/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9FEB7C5-851F-C00F-41FF-873208722C85}"/>
              </a:ext>
            </a:extLst>
          </p:cNvPr>
          <p:cNvSpPr txBox="1"/>
          <p:nvPr/>
        </p:nvSpPr>
        <p:spPr>
          <a:xfrm>
            <a:off x="731520" y="365760"/>
            <a:ext cx="5486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0F2B5B"/>
                </a:solidFill>
                <a:latin typeface="Segoe Print"/>
              </a:rPr>
              <a:t>Use Cases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F96CFCC-76DB-CC0A-DC7F-FAAFC53BC36A}"/>
              </a:ext>
            </a:extLst>
          </p:cNvPr>
          <p:cNvSpPr/>
          <p:nvPr/>
        </p:nvSpPr>
        <p:spPr>
          <a:xfrm>
            <a:off x="731520" y="1463040"/>
            <a:ext cx="5303520" cy="34747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8800C3-6E7A-A94F-CAD5-8730DF4D9547}"/>
              </a:ext>
            </a:extLst>
          </p:cNvPr>
          <p:cNvSpPr txBox="1"/>
          <p:nvPr/>
        </p:nvSpPr>
        <p:spPr>
          <a:xfrm>
            <a:off x="1097280" y="164592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29B6F6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USE CASE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83BB8B-DC9A-2627-4203-35C3E970B7A6}"/>
              </a:ext>
            </a:extLst>
          </p:cNvPr>
          <p:cNvSpPr txBox="1"/>
          <p:nvPr/>
        </p:nvSpPr>
        <p:spPr>
          <a:xfrm>
            <a:off x="1097280" y="2103120"/>
            <a:ext cx="4572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🤖  Personal Assistant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24B6D5-A398-072A-626A-45B9DF77858A}"/>
              </a:ext>
            </a:extLst>
          </p:cNvPr>
          <p:cNvSpPr txBox="1"/>
          <p:nvPr/>
        </p:nvSpPr>
        <p:spPr>
          <a:xfrm>
            <a:off x="1097280" y="2834640"/>
            <a:ext cx="45720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Checks email, monitors calendar, sends proactive updates, handles routine requests.</a:t>
            </a:r>
            <a:br/>
            <a:br/>
            <a:r>
              <a:rPr>
                <a:solidFill>
                  <a:srgbClr val="1A3C8F"/>
                </a:solidFill>
                <a:latin typeface="Ink Free"/>
              </a:rPr>
              <a:t>Your first AOA — one model, one channel, one job. Proof of concept.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30D703E-A608-FA43-74E0-AB743FAD4196}"/>
              </a:ext>
            </a:extLst>
          </p:cNvPr>
          <p:cNvSpPr/>
          <p:nvPr/>
        </p:nvSpPr>
        <p:spPr>
          <a:xfrm>
            <a:off x="6400800" y="1463040"/>
            <a:ext cx="5303520" cy="34747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9E64DF-7DF2-CCB1-14D1-C525E2244A88}"/>
              </a:ext>
            </a:extLst>
          </p:cNvPr>
          <p:cNvSpPr txBox="1"/>
          <p:nvPr/>
        </p:nvSpPr>
        <p:spPr>
          <a:xfrm>
            <a:off x="6766560" y="164592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USE CASE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4A28AA-82A8-7833-11BA-5DF18F36F5D5}"/>
              </a:ext>
            </a:extLst>
          </p:cNvPr>
          <p:cNvSpPr txBox="1"/>
          <p:nvPr/>
        </p:nvSpPr>
        <p:spPr>
          <a:xfrm>
            <a:off x="6766560" y="2103120"/>
            <a:ext cx="4572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📊  Specialist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D4A3AE-2911-B9FF-A846-52CC7AF87B52}"/>
              </a:ext>
            </a:extLst>
          </p:cNvPr>
          <p:cNvSpPr txBox="1"/>
          <p:nvPr/>
        </p:nvSpPr>
        <p:spPr>
          <a:xfrm>
            <a:off x="6766560" y="2834640"/>
            <a:ext cx="45720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Give an AOA a specific role and expertise. Content publishing, market research, outreach automation.</a:t>
            </a:r>
            <a:br/>
            <a:br/>
            <a:r>
              <a:rPr>
                <a:solidFill>
                  <a:srgbClr val="1A3C8F"/>
                </a:solidFill>
                <a:latin typeface="Ink Free"/>
              </a:rPr>
              <a:t>Deep knowledge in one domain.</a:t>
            </a:r>
          </a:p>
        </p:txBody>
      </p:sp>
    </p:spTree>
    <p:extLst>
      <p:ext uri="{BB962C8B-B14F-4D97-AF65-F5344CB8AC3E}">
        <p14:creationId xmlns:p14="http://schemas.microsoft.com/office/powerpoint/2010/main" val="6148565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B75532-9047-AFCD-50A1-2FC315873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E90C8F2A-24A8-F0E1-03C2-943F8064A07C}"/>
              </a:ext>
            </a:extLst>
          </p:cNvPr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2B83EA8-578D-62D8-EAD7-3D580CDDC63B}"/>
              </a:ext>
            </a:extLst>
          </p:cNvPr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515B70F4-D1E3-4699-996D-4965F1AE2F06}"/>
              </a:ext>
            </a:extLst>
          </p:cNvPr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468E194-8554-2D71-AEA5-2D75C22CC4E0}"/>
              </a:ext>
            </a:extLst>
          </p:cNvPr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FE08663-DF1D-B978-EEEA-38D0A142E77A}"/>
              </a:ext>
            </a:extLst>
          </p:cNvPr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31D1154-1A75-A135-346A-61A8337E6EA8}"/>
              </a:ext>
            </a:extLst>
          </p:cNvPr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1041232-C000-0FC3-93BD-6F53E8B20463}"/>
              </a:ext>
            </a:extLst>
          </p:cNvPr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5EBE63D-1C7B-6577-7E64-DF88528F75ED}"/>
              </a:ext>
            </a:extLst>
          </p:cNvPr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8E6D163-3586-4DAF-903A-48E8D8DF803A}"/>
              </a:ext>
            </a:extLst>
          </p:cNvPr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1" name="Connector 30">
            <a:extLst>
              <a:ext uri="{FF2B5EF4-FFF2-40B4-BE49-F238E27FC236}">
                <a16:creationId xmlns:a16="http://schemas.microsoft.com/office/drawing/2014/main" id="{FE8E3C7A-E556-7E9E-8A44-F028015E1D45}"/>
              </a:ext>
            </a:extLst>
          </p:cNvPr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>
            <a:extLst>
              <a:ext uri="{FF2B5EF4-FFF2-40B4-BE49-F238E27FC236}">
                <a16:creationId xmlns:a16="http://schemas.microsoft.com/office/drawing/2014/main" id="{997C4213-16AA-5D8A-E23F-6DD2345E731C}"/>
              </a:ext>
            </a:extLst>
          </p:cNvPr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>
            <a:extLst>
              <a:ext uri="{FF2B5EF4-FFF2-40B4-BE49-F238E27FC236}">
                <a16:creationId xmlns:a16="http://schemas.microsoft.com/office/drawing/2014/main" id="{57073BAF-7D60-8318-4B9C-5ED7C799374A}"/>
              </a:ext>
            </a:extLst>
          </p:cNvPr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>
            <a:extLst>
              <a:ext uri="{FF2B5EF4-FFF2-40B4-BE49-F238E27FC236}">
                <a16:creationId xmlns:a16="http://schemas.microsoft.com/office/drawing/2014/main" id="{85573E67-BC02-B7D4-882F-636460C9095D}"/>
              </a:ext>
            </a:extLst>
          </p:cNvPr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>
            <a:extLst>
              <a:ext uri="{FF2B5EF4-FFF2-40B4-BE49-F238E27FC236}">
                <a16:creationId xmlns:a16="http://schemas.microsoft.com/office/drawing/2014/main" id="{128C213E-67C4-07C5-AE6C-AB5F3F00A836}"/>
              </a:ext>
            </a:extLst>
          </p:cNvPr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>
            <a:extLst>
              <a:ext uri="{FF2B5EF4-FFF2-40B4-BE49-F238E27FC236}">
                <a16:creationId xmlns:a16="http://schemas.microsoft.com/office/drawing/2014/main" id="{271EEDB0-DA4C-2121-C329-809B74EEDDA3}"/>
              </a:ext>
            </a:extLst>
          </p:cNvPr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>
            <a:extLst>
              <a:ext uri="{FF2B5EF4-FFF2-40B4-BE49-F238E27FC236}">
                <a16:creationId xmlns:a16="http://schemas.microsoft.com/office/drawing/2014/main" id="{3E125155-A6A2-9A11-BDCE-3A7943E44AF4}"/>
              </a:ext>
            </a:extLst>
          </p:cNvPr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>
            <a:extLst>
              <a:ext uri="{FF2B5EF4-FFF2-40B4-BE49-F238E27FC236}">
                <a16:creationId xmlns:a16="http://schemas.microsoft.com/office/drawing/2014/main" id="{46942304-77B1-3119-166D-0A587EB3E358}"/>
              </a:ext>
            </a:extLst>
          </p:cNvPr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>
            <a:extLst>
              <a:ext uri="{FF2B5EF4-FFF2-40B4-BE49-F238E27FC236}">
                <a16:creationId xmlns:a16="http://schemas.microsoft.com/office/drawing/2014/main" id="{FA3714A7-45B9-6520-D115-56F3AC4DB003}"/>
              </a:ext>
            </a:extLst>
          </p:cNvPr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>
            <a:extLst>
              <a:ext uri="{FF2B5EF4-FFF2-40B4-BE49-F238E27FC236}">
                <a16:creationId xmlns:a16="http://schemas.microsoft.com/office/drawing/2014/main" id="{516962D1-7C00-E4E2-9A7E-C8DDDD1EB1FD}"/>
              </a:ext>
            </a:extLst>
          </p:cNvPr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>
            <a:extLst>
              <a:ext uri="{FF2B5EF4-FFF2-40B4-BE49-F238E27FC236}">
                <a16:creationId xmlns:a16="http://schemas.microsoft.com/office/drawing/2014/main" id="{A9840F1D-4102-F5DA-F13A-F465C980B4AB}"/>
              </a:ext>
            </a:extLst>
          </p:cNvPr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>
            <a:extLst>
              <a:ext uri="{FF2B5EF4-FFF2-40B4-BE49-F238E27FC236}">
                <a16:creationId xmlns:a16="http://schemas.microsoft.com/office/drawing/2014/main" id="{02DD40BD-820A-2930-8778-30B7BF6F3B04}"/>
              </a:ext>
            </a:extLst>
          </p:cNvPr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>
            <a:extLst>
              <a:ext uri="{FF2B5EF4-FFF2-40B4-BE49-F238E27FC236}">
                <a16:creationId xmlns:a16="http://schemas.microsoft.com/office/drawing/2014/main" id="{D6BE1FF0-A842-45D3-4606-778661010F2B}"/>
              </a:ext>
            </a:extLst>
          </p:cNvPr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>
            <a:extLst>
              <a:ext uri="{FF2B5EF4-FFF2-40B4-BE49-F238E27FC236}">
                <a16:creationId xmlns:a16="http://schemas.microsoft.com/office/drawing/2014/main" id="{FCD7692F-6CB4-19D2-FE20-828192E04B01}"/>
              </a:ext>
            </a:extLst>
          </p:cNvPr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>
            <a:extLst>
              <a:ext uri="{FF2B5EF4-FFF2-40B4-BE49-F238E27FC236}">
                <a16:creationId xmlns:a16="http://schemas.microsoft.com/office/drawing/2014/main" id="{1B7FF959-C064-473B-5A49-6D471E36D483}"/>
              </a:ext>
            </a:extLst>
          </p:cNvPr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>
            <a:extLst>
              <a:ext uri="{FF2B5EF4-FFF2-40B4-BE49-F238E27FC236}">
                <a16:creationId xmlns:a16="http://schemas.microsoft.com/office/drawing/2014/main" id="{CE9C3B9C-E931-45A0-D258-8B0FDD551316}"/>
              </a:ext>
            </a:extLst>
          </p:cNvPr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>
            <a:extLst>
              <a:ext uri="{FF2B5EF4-FFF2-40B4-BE49-F238E27FC236}">
                <a16:creationId xmlns:a16="http://schemas.microsoft.com/office/drawing/2014/main" id="{42E70ED3-C1DF-CDC5-96E0-93C6508BFCB0}"/>
              </a:ext>
            </a:extLst>
          </p:cNvPr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>
            <a:extLst>
              <a:ext uri="{FF2B5EF4-FFF2-40B4-BE49-F238E27FC236}">
                <a16:creationId xmlns:a16="http://schemas.microsoft.com/office/drawing/2014/main" id="{5D600CB6-DBE3-0886-CFA8-38FF10628A29}"/>
              </a:ext>
            </a:extLst>
          </p:cNvPr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>
            <a:extLst>
              <a:ext uri="{FF2B5EF4-FFF2-40B4-BE49-F238E27FC236}">
                <a16:creationId xmlns:a16="http://schemas.microsoft.com/office/drawing/2014/main" id="{E3DD213F-3F29-567B-C795-D362A60346EE}"/>
              </a:ext>
            </a:extLst>
          </p:cNvPr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C878BBC-1D6C-ACF4-113E-64B9F6079838}"/>
              </a:ext>
            </a:extLst>
          </p:cNvPr>
          <p:cNvSpPr txBox="1"/>
          <p:nvPr/>
        </p:nvSpPr>
        <p:spPr>
          <a:xfrm>
            <a:off x="731520" y="365760"/>
            <a:ext cx="5486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0F2B5B"/>
                </a:solidFill>
                <a:latin typeface="Segoe Print"/>
              </a:rPr>
              <a:t>Use Cases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A9BA35A-BF00-5365-7280-3042165FC6F7}"/>
              </a:ext>
            </a:extLst>
          </p:cNvPr>
          <p:cNvSpPr/>
          <p:nvPr/>
        </p:nvSpPr>
        <p:spPr>
          <a:xfrm>
            <a:off x="731520" y="1463040"/>
            <a:ext cx="5303520" cy="34747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DBF0F3-442B-D1B7-D7C9-F688BC6935C9}"/>
              </a:ext>
            </a:extLst>
          </p:cNvPr>
          <p:cNvSpPr txBox="1"/>
          <p:nvPr/>
        </p:nvSpPr>
        <p:spPr>
          <a:xfrm>
            <a:off x="1097280" y="164592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29B6F6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USE CASE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CEC572-D482-E384-560A-937847FB90A1}"/>
              </a:ext>
            </a:extLst>
          </p:cNvPr>
          <p:cNvSpPr txBox="1"/>
          <p:nvPr/>
        </p:nvSpPr>
        <p:spPr>
          <a:xfrm>
            <a:off x="1097280" y="2103120"/>
            <a:ext cx="4572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🤖  Personal Assistant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03842D-2975-F900-55FC-8A5DC2902888}"/>
              </a:ext>
            </a:extLst>
          </p:cNvPr>
          <p:cNvSpPr txBox="1"/>
          <p:nvPr/>
        </p:nvSpPr>
        <p:spPr>
          <a:xfrm>
            <a:off x="1097280" y="2834640"/>
            <a:ext cx="45720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Checks email, monitors calendar, sends proactive updates, handles routine requests.</a:t>
            </a:r>
            <a:br/>
            <a:br/>
            <a:r>
              <a:rPr>
                <a:solidFill>
                  <a:srgbClr val="1A3C8F"/>
                </a:solidFill>
                <a:latin typeface="Ink Free"/>
              </a:rPr>
              <a:t>Your first AOA — one model, one channel, one job. Proof of concept.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7FBE133-C4DD-0F58-9ED8-FFB897126C41}"/>
              </a:ext>
            </a:extLst>
          </p:cNvPr>
          <p:cNvSpPr/>
          <p:nvPr/>
        </p:nvSpPr>
        <p:spPr>
          <a:xfrm>
            <a:off x="6400800" y="1463040"/>
            <a:ext cx="5303520" cy="34747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CC90C0-C6CF-0853-85B9-D918C8BED3FE}"/>
              </a:ext>
            </a:extLst>
          </p:cNvPr>
          <p:cNvSpPr txBox="1"/>
          <p:nvPr/>
        </p:nvSpPr>
        <p:spPr>
          <a:xfrm>
            <a:off x="6766560" y="164592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USE CASE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5A3CDA-60FB-1B6D-FA31-BACAF26B3F3C}"/>
              </a:ext>
            </a:extLst>
          </p:cNvPr>
          <p:cNvSpPr txBox="1"/>
          <p:nvPr/>
        </p:nvSpPr>
        <p:spPr>
          <a:xfrm>
            <a:off x="6766560" y="2103120"/>
            <a:ext cx="4572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1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📊  Specialist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B4BC99-A27E-2DCD-D9CC-A4BB13FD08CF}"/>
              </a:ext>
            </a:extLst>
          </p:cNvPr>
          <p:cNvSpPr txBox="1"/>
          <p:nvPr/>
        </p:nvSpPr>
        <p:spPr>
          <a:xfrm>
            <a:off x="6766560" y="2834640"/>
            <a:ext cx="45720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Give an AOA a specific role and expertise. Content publishing, market research, outreach automation.</a:t>
            </a:r>
            <a:br/>
            <a:br/>
            <a:r>
              <a:rPr>
                <a:solidFill>
                  <a:srgbClr val="1A3C8F"/>
                </a:solidFill>
                <a:latin typeface="Ink Free"/>
              </a:rPr>
              <a:t>Deep knowledge in one domain.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711055D-50AA-BE55-C4E4-A4DB02C30362}"/>
              </a:ext>
            </a:extLst>
          </p:cNvPr>
          <p:cNvSpPr/>
          <p:nvPr/>
        </p:nvSpPr>
        <p:spPr>
          <a:xfrm>
            <a:off x="731520" y="5303520"/>
            <a:ext cx="10789920" cy="822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F3C57A-EFE9-32D2-F177-0F40F974E7C9}"/>
              </a:ext>
            </a:extLst>
          </p:cNvPr>
          <p:cNvSpPr txBox="1"/>
          <p:nvPr/>
        </p:nvSpPr>
        <p:spPr>
          <a:xfrm>
            <a:off x="1097280" y="539496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0" i="1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"Your first agent is your proof of concept. Your second agent is where it gets interesting."</a:t>
            </a:r>
          </a:p>
        </p:txBody>
      </p:sp>
    </p:spTree>
    <p:extLst>
      <p:ext uri="{BB962C8B-B14F-4D97-AF65-F5344CB8AC3E}">
        <p14:creationId xmlns:p14="http://schemas.microsoft.com/office/powerpoint/2010/main" val="37144383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val 56"/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Oval 55"/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Oval 54"/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Oval 53"/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Oval 52"/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Oval 51"/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Oval 50"/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Oval 49"/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/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48" name="Connector 47"/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31520" y="365760"/>
            <a:ext cx="5486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0F2B5B"/>
                </a:solidFill>
                <a:latin typeface="Segoe Print"/>
              </a:rPr>
              <a:t>The Team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463040"/>
            <a:ext cx="2011680" cy="2926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48640" y="1463040"/>
            <a:ext cx="2011680" cy="109728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2011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377440"/>
            <a:ext cx="2011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Tom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926080"/>
            <a:ext cx="20116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Personal Assistant</a:t>
            </a:r>
            <a:br/>
            <a:r>
              <a:rPr>
                <a:solidFill>
                  <a:srgbClr val="1A3C8F"/>
                </a:solidFill>
                <a:latin typeface="Ink Free"/>
              </a:rPr>
              <a:t>Main operator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80360" y="1463040"/>
            <a:ext cx="2011680" cy="2926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2880360" y="1463040"/>
            <a:ext cx="2011680" cy="109728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880360" y="1828800"/>
            <a:ext cx="2011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80360" y="2377440"/>
            <a:ext cx="2011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Cash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80360" y="2926080"/>
            <a:ext cx="20116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Trading Specialist</a:t>
            </a:r>
            <a:br/>
            <a:r>
              <a:rPr>
                <a:solidFill>
                  <a:srgbClr val="1A3C8F"/>
                </a:solidFill>
                <a:latin typeface="Ink Free"/>
              </a:rPr>
              <a:t>Market research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212080" y="1463040"/>
            <a:ext cx="2011680" cy="2926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212080" y="1463040"/>
            <a:ext cx="2011680" cy="109728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212080" y="1828800"/>
            <a:ext cx="2011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12080" y="2377440"/>
            <a:ext cx="2011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Oscar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12080" y="2926080"/>
            <a:ext cx="20116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Content &amp; Social</a:t>
            </a:r>
            <a:br/>
            <a:r>
              <a:rPr>
                <a:solidFill>
                  <a:srgbClr val="1A3C8F"/>
                </a:solidFill>
                <a:latin typeface="Ink Free"/>
              </a:rPr>
              <a:t>LinkedIn, publishing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543799" y="1463040"/>
            <a:ext cx="2011680" cy="2926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7543799" y="1463040"/>
            <a:ext cx="2011680" cy="109728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543799" y="1828800"/>
            <a:ext cx="2011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📖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43799" y="2377440"/>
            <a:ext cx="2011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Book-Tom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43799" y="2926080"/>
            <a:ext cx="20116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Writing Assistant</a:t>
            </a:r>
            <a:br/>
            <a:r>
              <a:rPr>
                <a:solidFill>
                  <a:srgbClr val="1A3C8F"/>
                </a:solidFill>
                <a:latin typeface="Ink Free"/>
              </a:rPr>
              <a:t>Editing, research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875520" y="1463040"/>
            <a:ext cx="2011680" cy="2926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9875520" y="1463040"/>
            <a:ext cx="2011680" cy="109728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875520" y="1828800"/>
            <a:ext cx="2011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75520" y="2377440"/>
            <a:ext cx="2011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Scouts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75520" y="2926080"/>
            <a:ext cx="20116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Research Agents</a:t>
            </a:r>
            <a:br/>
            <a:r>
              <a:rPr>
                <a:solidFill>
                  <a:srgbClr val="1A3C8F"/>
                </a:solidFill>
                <a:latin typeface="Ink Free"/>
              </a:rPr>
              <a:t>On-demand tasks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31520" y="4846320"/>
            <a:ext cx="10789920" cy="1097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97280" y="493776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 i="1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"Each agent has a role, a personality, and a workspace. They communicate through shared channels.</a:t>
            </a:r>
            <a:br/>
            <a:r>
              <a:rPr>
                <a:solidFill>
                  <a:srgbClr val="1A3C8F"/>
                </a:solidFill>
                <a:latin typeface="Ink Free"/>
              </a:rPr>
              <a:t>It's not one AI doing everything — it's a team."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/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3" name="Connector 22"/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914400" y="91440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Calibri"/>
              </a:defRPr>
            </a:pPr>
            <a:r>
              <a:rPr>
                <a:solidFill>
                  <a:srgbClr val="2D5BC4"/>
                </a:solidFill>
                <a:latin typeface="Ink Free"/>
              </a:rPr>
              <a:t>PART FOUR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28600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5600" b="1" i="0">
                <a:solidFill>
                  <a:srgbClr val="FFFFFF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Live Demo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84048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 i="1">
                <a:solidFill>
                  <a:srgbClr val="FFF3E0"/>
                </a:solidFill>
                <a:latin typeface="Calibri"/>
              </a:defRPr>
            </a:pPr>
            <a:r>
              <a:rPr>
                <a:solidFill>
                  <a:srgbClr val="2D5BC4"/>
                </a:solidFill>
                <a:latin typeface="Ink Free"/>
              </a:rPr>
              <a:t>The OpenClaw dashboard + a real-time publish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Oval 57"/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Oval 56"/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Oval 55"/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Oval 54"/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Oval 53"/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Oval 52"/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Oval 51"/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Oval 50"/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Oval 49"/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49" name="Connector 48"/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31520" y="27432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0F2B5B"/>
                </a:solidFill>
                <a:latin typeface="Segoe Print"/>
              </a:rPr>
              <a:t>The Demo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371600"/>
            <a:ext cx="1920240" cy="27432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554480"/>
            <a:ext cx="1920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194560"/>
            <a:ext cx="1920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Take Photo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3017520"/>
            <a:ext cx="1920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Right here,</a:t>
            </a:r>
            <a:br/>
            <a:r>
              <a:rPr>
                <a:solidFill>
                  <a:srgbClr val="1A3C8F"/>
                </a:solidFill>
                <a:latin typeface="Ink Free"/>
              </a:rPr>
              <a:t>right 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4600" y="256032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 i="0">
                <a:solidFill>
                  <a:srgbClr val="FFC107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80360" y="1371600"/>
            <a:ext cx="1920240" cy="27432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880360" y="1554480"/>
            <a:ext cx="1920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80360" y="2194560"/>
            <a:ext cx="1920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Send to</a:t>
            </a:r>
            <a:br/>
            <a:r>
              <a:rPr>
                <a:solidFill>
                  <a:srgbClr val="1A3C8F"/>
                </a:solidFill>
                <a:latin typeface="Ink Free"/>
              </a:rPr>
              <a:t>Discord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80360" y="3017520"/>
            <a:ext cx="1920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From</a:t>
            </a:r>
            <a:br/>
            <a:r>
              <a:rPr>
                <a:solidFill>
                  <a:srgbClr val="1A3C8F"/>
                </a:solidFill>
                <a:latin typeface="Ink Free"/>
              </a:rPr>
              <a:t>my phone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256032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 i="0">
                <a:solidFill>
                  <a:srgbClr val="FFC107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03520" y="1371600"/>
            <a:ext cx="1920240" cy="27432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303520" y="1554480"/>
            <a:ext cx="1920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03520" y="2194560"/>
            <a:ext cx="1920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AOA</a:t>
            </a:r>
            <a:br/>
            <a:r>
              <a:rPr>
                <a:solidFill>
                  <a:srgbClr val="1A3C8F"/>
                </a:solidFill>
                <a:latin typeface="Ink Free"/>
              </a:rPr>
              <a:t>Picks It Up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03520" y="3017520"/>
            <a:ext cx="1920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Trigger</a:t>
            </a:r>
            <a:br/>
            <a:r>
              <a:rPr>
                <a:solidFill>
                  <a:srgbClr val="1A3C8F"/>
                </a:solidFill>
                <a:latin typeface="Ink Free"/>
              </a:rPr>
              <a:t>fires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60919" y="256032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 i="0">
                <a:solidFill>
                  <a:srgbClr val="FFC107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26679" y="1371600"/>
            <a:ext cx="1920240" cy="27432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726679" y="1554480"/>
            <a:ext cx="1920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26679" y="2194560"/>
            <a:ext cx="1920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Website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26679" y="3017520"/>
            <a:ext cx="1920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randyhinders</a:t>
            </a:r>
            <a:br/>
            <a:r>
              <a:rPr>
                <a:solidFill>
                  <a:srgbClr val="1A3C8F"/>
                </a:solidFill>
                <a:latin typeface="Ink Free"/>
              </a:rPr>
              <a:t>.com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84080" y="256032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 i="0">
                <a:solidFill>
                  <a:srgbClr val="FFC107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→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0149840" y="1371600"/>
            <a:ext cx="1920240" cy="27432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0149840" y="1554480"/>
            <a:ext cx="1920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0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💼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149840" y="2194560"/>
            <a:ext cx="1920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 i="0">
                <a:solidFill>
                  <a:srgbClr val="2D2D2D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LinkedIn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149840" y="3017520"/>
            <a:ext cx="1920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 i="0">
                <a:solidFill>
                  <a:srgbClr val="75757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Thank-you</a:t>
            </a:r>
            <a:br/>
            <a:r>
              <a:rPr>
                <a:solidFill>
                  <a:srgbClr val="1A3C8F"/>
                </a:solidFill>
                <a:latin typeface="Ink Free"/>
              </a:rPr>
              <a:t>post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371600" y="4572000"/>
            <a:ext cx="9144000" cy="731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645920" y="4663440"/>
            <a:ext cx="8686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 i="1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"One photo. Two platforms. Zero manual steps. That's orchestration."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657600" y="5669280"/>
            <a:ext cx="5029200" cy="640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3657600" y="5669280"/>
            <a:ext cx="5029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📸  TAKE PHOTO AND SEND TO DISCORD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33"/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5" name="Connector 24"/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31520" y="365760"/>
            <a:ext cx="7315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0F2B5B"/>
                </a:solidFill>
                <a:latin typeface="Segoe Print"/>
              </a:rPr>
              <a:t>The Dashboard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645920"/>
            <a:ext cx="9144000" cy="3112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228600">
              <a:lnSpc>
                <a:spcPct val="150000"/>
              </a:lnSpc>
              <a:spcAft>
                <a:spcPts val="600"/>
              </a:spcAft>
              <a:buClr>
                <a:srgbClr val="388BFD"/>
              </a:buClr>
              <a:buChar char="●"/>
              <a:defRPr sz="24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Active sessions — who's running, what they're doing</a:t>
            </a:r>
          </a:p>
          <a:p>
            <a:pPr marL="457200" indent="-228600">
              <a:lnSpc>
                <a:spcPct val="150000"/>
              </a:lnSpc>
              <a:spcAft>
                <a:spcPts val="600"/>
              </a:spcAft>
              <a:buClr>
                <a:srgbClr val="388BFD"/>
              </a:buClr>
              <a:buChar char="●"/>
              <a:defRPr sz="24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Cron jobs — scheduled tasks that fire on their own</a:t>
            </a:r>
          </a:p>
          <a:p>
            <a:pPr marL="457200" indent="-228600">
              <a:lnSpc>
                <a:spcPct val="150000"/>
              </a:lnSpc>
              <a:spcAft>
                <a:spcPts val="600"/>
              </a:spcAft>
              <a:buClr>
                <a:srgbClr val="388BFD"/>
              </a:buClr>
              <a:buChar char="●"/>
              <a:defRPr sz="24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Connected channels — Discord, email, web</a:t>
            </a:r>
          </a:p>
          <a:p>
            <a:pPr marL="457200" indent="-228600">
              <a:lnSpc>
                <a:spcPct val="150000"/>
              </a:lnSpc>
              <a:spcAft>
                <a:spcPts val="600"/>
              </a:spcAft>
              <a:buClr>
                <a:srgbClr val="388BFD"/>
              </a:buClr>
              <a:buChar char="●"/>
              <a:defRPr sz="24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Memory &amp; context — the agent's persistent knowledge base</a:t>
            </a:r>
          </a:p>
          <a:p>
            <a:pPr marL="457200" indent="-228600">
              <a:lnSpc>
                <a:spcPct val="150000"/>
              </a:lnSpc>
              <a:spcAft>
                <a:spcPts val="600"/>
              </a:spcAft>
              <a:buClr>
                <a:srgbClr val="388BFD"/>
              </a:buClr>
              <a:buChar char="●"/>
              <a:defRPr sz="24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Live terminal — watch the agent think in real time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5303520"/>
            <a:ext cx="4114800" cy="640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" y="5303520"/>
            <a:ext cx="4114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⬆  SWITCH TO LIVE DASHBOARD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/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3" name="Connector 22"/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914400" y="91440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Calibri"/>
              </a:defRPr>
            </a:pPr>
            <a:r>
              <a:rPr>
                <a:solidFill>
                  <a:srgbClr val="2D5BC4"/>
                </a:solidFill>
                <a:latin typeface="Ink Free"/>
              </a:rPr>
              <a:t>WHILE WE WAIT...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28600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5600" b="1" i="0">
                <a:solidFill>
                  <a:srgbClr val="FFFFFF"/>
                </a:solidFill>
                <a:latin typeface="Calibri"/>
              </a:defRPr>
            </a:pPr>
            <a:r>
              <a:rPr>
                <a:solidFill>
                  <a:srgbClr val="0F2B5B"/>
                </a:solidFill>
                <a:latin typeface="Segoe Print"/>
              </a:rPr>
              <a:t>Questions?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84048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 i="1">
                <a:solidFill>
                  <a:srgbClr val="E1F5FE"/>
                </a:solidFill>
                <a:latin typeface="Calibri"/>
              </a:defRPr>
            </a:pPr>
            <a:r>
              <a:rPr>
                <a:solidFill>
                  <a:srgbClr val="2D5BC4"/>
                </a:solidFill>
                <a:latin typeface="Ink Free"/>
              </a:rPr>
              <a:t>The AOA is publishing right now — let's check it when it lands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val 35"/>
          <p:cNvSpPr/>
          <p:nvPr/>
        </p:nvSpPr>
        <p:spPr>
          <a:xfrm>
            <a:off x="137160" y="62179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137160" y="54864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137160" y="47548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137160" y="40233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137160" y="329184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137160" y="256032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137160" y="182880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137160" y="109728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137160" y="365760"/>
            <a:ext cx="182880" cy="182880"/>
          </a:xfrm>
          <a:prstGeom prst="ellipse">
            <a:avLst/>
          </a:prstGeom>
          <a:solidFill>
            <a:srgbClr val="D0D0D0"/>
          </a:solidFill>
          <a:ln w="1270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7" name="Connector 26"/>
          <p:cNvCxnSpPr/>
          <p:nvPr/>
        </p:nvCxnSpPr>
        <p:spPr>
          <a:xfrm>
            <a:off x="640080" y="0"/>
            <a:ext cx="0" cy="6858000"/>
          </a:xfrm>
          <a:prstGeom prst="line">
            <a:avLst/>
          </a:prstGeom>
          <a:ln w="19050">
            <a:solidFill>
              <a:srgbClr val="E8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0" y="64922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0" y="61264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0" y="57607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0" y="53949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0" y="50292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0" y="46634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0" y="42976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0" y="39319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0" y="35661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0" y="32004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0" y="28346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0" y="24688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0" y="21031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0" y="173736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0" y="100584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0" y="64008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0" y="274320"/>
            <a:ext cx="12192000" cy="0"/>
          </a:xfrm>
          <a:prstGeom prst="line">
            <a:avLst/>
          </a:prstGeom>
          <a:ln w="5080">
            <a:solidFill>
              <a:srgbClr val="C8DE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914400" y="73152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5200" b="1" i="0">
                <a:solidFill>
                  <a:srgbClr val="FF8F00"/>
                </a:solidFill>
                <a:latin typeface="Calibri"/>
              </a:defRPr>
            </a:pPr>
            <a:r>
              <a:rPr>
                <a:solidFill>
                  <a:srgbClr val="0F2B5B"/>
                </a:solidFill>
                <a:latin typeface="Segoe Print"/>
              </a:rPr>
              <a:t>Thank You!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 i="0">
                <a:solidFill>
                  <a:srgbClr val="757575"/>
                </a:solidFill>
                <a:latin typeface="Calibri"/>
              </a:defRPr>
            </a:pPr>
            <a:br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3200400" y="3017520"/>
            <a:ext cx="5943600" cy="3200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A6B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657600" y="3200400"/>
            <a:ext cx="5029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 i="0">
                <a:solidFill>
                  <a:srgbClr val="00BFA5"/>
                </a:solidFill>
                <a:latin typeface="Calibri"/>
              </a:defRPr>
            </a:pPr>
            <a:r>
              <a:rPr>
                <a:solidFill>
                  <a:srgbClr val="1A3C8F"/>
                </a:solidFill>
                <a:latin typeface="Ink Free"/>
              </a:rPr>
              <a:t>🚀  Get Started Tonight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57305" y="3824936"/>
            <a:ext cx="6223175" cy="2146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228600">
              <a:lnSpc>
                <a:spcPct val="150000"/>
              </a:lnSpc>
              <a:spcAft>
                <a:spcPts val="300"/>
              </a:spcAft>
              <a:buClr>
                <a:srgbClr val="388BFD"/>
              </a:buClr>
              <a:buChar char="●"/>
              <a:defRPr sz="19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Create a </a:t>
            </a:r>
            <a:r>
              <a:rPr lang="en-US" dirty="0">
                <a:solidFill>
                  <a:srgbClr val="1A3C8F"/>
                </a:solidFill>
                <a:latin typeface="Ink Free"/>
              </a:rPr>
              <a:t>new </a:t>
            </a:r>
            <a:r>
              <a:rPr dirty="0">
                <a:solidFill>
                  <a:srgbClr val="1A3C8F"/>
                </a:solidFill>
                <a:latin typeface="Ink Free"/>
              </a:rPr>
              <a:t>Google account</a:t>
            </a:r>
            <a:r>
              <a:rPr lang="en-US" dirty="0">
                <a:solidFill>
                  <a:srgbClr val="1A3C8F"/>
                </a:solidFill>
                <a:latin typeface="Ink Free"/>
              </a:rPr>
              <a:t> </a:t>
            </a:r>
            <a:endParaRPr dirty="0">
              <a:solidFill>
                <a:srgbClr val="F0F0F8"/>
              </a:solidFill>
            </a:endParaRPr>
          </a:p>
          <a:p>
            <a:pPr marL="457200" indent="-228600">
              <a:lnSpc>
                <a:spcPct val="150000"/>
              </a:lnSpc>
              <a:spcAft>
                <a:spcPts val="300"/>
              </a:spcAft>
              <a:buClr>
                <a:srgbClr val="388BFD"/>
              </a:buClr>
              <a:buChar char="●"/>
              <a:defRPr sz="19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Install Antigravity</a:t>
            </a:r>
          </a:p>
          <a:p>
            <a:pPr marL="457200" indent="-228600">
              <a:lnSpc>
                <a:spcPct val="150000"/>
              </a:lnSpc>
              <a:spcAft>
                <a:spcPts val="300"/>
              </a:spcAft>
              <a:buClr>
                <a:srgbClr val="388BFD"/>
              </a:buClr>
              <a:buChar char="●"/>
              <a:defRPr sz="1900">
                <a:solidFill>
                  <a:srgbClr val="F0F0F8"/>
                </a:solidFill>
                <a:latin typeface="Calibri"/>
              </a:defRPr>
            </a:pPr>
            <a:r>
              <a:rPr dirty="0">
                <a:solidFill>
                  <a:srgbClr val="1A3C8F"/>
                </a:solidFill>
                <a:latin typeface="Ink Free"/>
              </a:rPr>
              <a:t>Use the $300 free GCP credit to </a:t>
            </a:r>
            <a:r>
              <a:rPr lang="en-US" dirty="0">
                <a:solidFill>
                  <a:srgbClr val="1A3C8F"/>
                </a:solidFill>
                <a:latin typeface="Ink Free"/>
              </a:rPr>
              <a:t>make</a:t>
            </a:r>
            <a:r>
              <a:rPr dirty="0">
                <a:solidFill>
                  <a:srgbClr val="1A3C8F"/>
                </a:solidFill>
                <a:latin typeface="Ink Free"/>
              </a:rPr>
              <a:t> something</a:t>
            </a:r>
            <a:r>
              <a:rPr lang="en-US" dirty="0">
                <a:solidFill>
                  <a:srgbClr val="1A3C8F"/>
                </a:solidFill>
                <a:latin typeface="Ink Free"/>
              </a:rPr>
              <a:t>!!</a:t>
            </a:r>
            <a:endParaRPr dirty="0">
              <a:solidFill>
                <a:srgbClr val="1A3C8F"/>
              </a:solidFill>
              <a:latin typeface="Ink Free"/>
            </a:endParaRPr>
          </a:p>
          <a:p>
            <a:pPr marL="457200" indent="-228600">
              <a:spcAft>
                <a:spcPts val="300"/>
              </a:spcAft>
              <a:buClr>
                <a:srgbClr val="388BFD"/>
              </a:buClr>
              <a:buChar char="●"/>
              <a:defRPr sz="1900">
                <a:solidFill>
                  <a:srgbClr val="F0F0F8"/>
                </a:solidFill>
                <a:latin typeface="Calibri"/>
              </a:defRPr>
            </a:pPr>
            <a:endParaRPr dirty="0">
              <a:solidFill>
                <a:srgbClr val="F0F0F8"/>
              </a:solidFill>
            </a:endParaRPr>
          </a:p>
          <a:p>
            <a:pPr marL="457200" indent="-228600">
              <a:spcAft>
                <a:spcPts val="300"/>
              </a:spcAft>
              <a:buClr>
                <a:srgbClr val="388BFD"/>
              </a:buClr>
              <a:buChar char="●"/>
              <a:defRPr sz="1900">
                <a:solidFill>
                  <a:srgbClr val="F0F0F8"/>
                </a:solidFill>
                <a:latin typeface="Calibri"/>
              </a:defRPr>
            </a:pPr>
            <a:endParaRPr dirty="0">
              <a:solidFill>
                <a:srgbClr val="F0F0F8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1554</Words>
  <Application>Microsoft Office PowerPoint</Application>
  <PresentationFormat>Widescreen</PresentationFormat>
  <Paragraphs>266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Ink Free</vt:lpstr>
      <vt:lpstr>Segoe Print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Randy Hinders</cp:lastModifiedBy>
  <cp:revision>1</cp:revision>
  <dcterms:created xsi:type="dcterms:W3CDTF">2013-01-27T09:14:16Z</dcterms:created>
  <dcterms:modified xsi:type="dcterms:W3CDTF">2026-09-14T19:10:01Z</dcterms:modified>
  <cp:category/>
</cp:coreProperties>
</file>